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4"/>
  </p:notesMasterIdLst>
  <p:sldIdLst>
    <p:sldId id="263" r:id="rId2"/>
    <p:sldId id="264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EDEB"/>
    <a:srgbClr val="005050"/>
    <a:srgbClr val="D2DC02"/>
    <a:srgbClr val="F8CBAD"/>
    <a:srgbClr val="DCE5F4"/>
    <a:srgbClr val="B4C7E7"/>
    <a:srgbClr val="C7141A"/>
    <a:srgbClr val="C00000"/>
    <a:srgbClr val="FF0000"/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957854-4B3D-41FB-99E1-46D3E8E7C421}" v="25" dt="2025-08-10T13:14:40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9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 AYUBI, Moch Thoriq Assegaf" userId="89e49ae9-f1bf-4cdc-9af5-3a072d0e59ad" providerId="ADAL" clId="{6E2FE66C-CA72-41A2-A5F8-61E63F2EE36D}"/>
    <pc:docChg chg="undo custSel modSld">
      <pc:chgData name="AL AYUBI, Moch Thoriq Assegaf" userId="89e49ae9-f1bf-4cdc-9af5-3a072d0e59ad" providerId="ADAL" clId="{6E2FE66C-CA72-41A2-A5F8-61E63F2EE36D}" dt="2024-03-29T09:14:28.203" v="175" actId="207"/>
      <pc:docMkLst>
        <pc:docMk/>
      </pc:docMkLst>
      <pc:sldChg chg="addSp delSp modSp mod">
        <pc:chgData name="AL AYUBI, Moch Thoriq Assegaf" userId="89e49ae9-f1bf-4cdc-9af5-3a072d0e59ad" providerId="ADAL" clId="{6E2FE66C-CA72-41A2-A5F8-61E63F2EE36D}" dt="2024-03-29T09:14:28.203" v="175" actId="207"/>
        <pc:sldMkLst>
          <pc:docMk/>
          <pc:sldMk cId="3233712479" sldId="258"/>
        </pc:sldMkLst>
        <pc:spChg chg="del">
          <ac:chgData name="AL AYUBI, Moch Thoriq Assegaf" userId="89e49ae9-f1bf-4cdc-9af5-3a072d0e59ad" providerId="ADAL" clId="{6E2FE66C-CA72-41A2-A5F8-61E63F2EE36D}" dt="2024-03-29T09:00:06.745" v="11" actId="478"/>
          <ac:spMkLst>
            <pc:docMk/>
            <pc:sldMk cId="3233712479" sldId="258"/>
            <ac:spMk id="4" creationId="{A05323FE-50BE-F27F-A29C-E6CD96DFAC71}"/>
          </ac:spMkLst>
        </pc:spChg>
        <pc:spChg chg="add mod">
          <ac:chgData name="AL AYUBI, Moch Thoriq Assegaf" userId="89e49ae9-f1bf-4cdc-9af5-3a072d0e59ad" providerId="ADAL" clId="{6E2FE66C-CA72-41A2-A5F8-61E63F2EE36D}" dt="2024-03-29T09:00:07.207" v="12"/>
          <ac:spMkLst>
            <pc:docMk/>
            <pc:sldMk cId="3233712479" sldId="258"/>
            <ac:spMk id="6" creationId="{E957FE2D-5C44-9964-DBBA-A8BD1B17377E}"/>
          </ac:spMkLst>
        </pc:spChg>
        <pc:spChg chg="mod">
          <ac:chgData name="AL AYUBI, Moch Thoriq Assegaf" userId="89e49ae9-f1bf-4cdc-9af5-3a072d0e59ad" providerId="ADAL" clId="{6E2FE66C-CA72-41A2-A5F8-61E63F2EE36D}" dt="2024-03-29T09:09:16.887" v="45" actId="14100"/>
          <ac:spMkLst>
            <pc:docMk/>
            <pc:sldMk cId="3233712479" sldId="258"/>
            <ac:spMk id="9" creationId="{ADB75DE5-AB8F-4BAF-9E22-37DD280DC349}"/>
          </ac:spMkLst>
        </pc:spChg>
        <pc:spChg chg="add mod">
          <ac:chgData name="AL AYUBI, Moch Thoriq Assegaf" userId="89e49ae9-f1bf-4cdc-9af5-3a072d0e59ad" providerId="ADAL" clId="{6E2FE66C-CA72-41A2-A5F8-61E63F2EE36D}" dt="2024-03-29T09:11:47.974" v="133" actId="207"/>
          <ac:spMkLst>
            <pc:docMk/>
            <pc:sldMk cId="3233712479" sldId="258"/>
            <ac:spMk id="13" creationId="{00B0B5DB-D1C0-7663-6013-A99615C1C7ED}"/>
          </ac:spMkLst>
        </pc:spChg>
        <pc:spChg chg="add mod">
          <ac:chgData name="AL AYUBI, Moch Thoriq Assegaf" userId="89e49ae9-f1bf-4cdc-9af5-3a072d0e59ad" providerId="ADAL" clId="{6E2FE66C-CA72-41A2-A5F8-61E63F2EE36D}" dt="2024-03-29T09:12:01.938" v="136" actId="1076"/>
          <ac:spMkLst>
            <pc:docMk/>
            <pc:sldMk cId="3233712479" sldId="258"/>
            <ac:spMk id="21" creationId="{558202A6-290C-F2C7-9D04-37DC10A8E6EA}"/>
          </ac:spMkLst>
        </pc:spChg>
        <pc:spChg chg="add mod">
          <ac:chgData name="AL AYUBI, Moch Thoriq Assegaf" userId="89e49ae9-f1bf-4cdc-9af5-3a072d0e59ad" providerId="ADAL" clId="{6E2FE66C-CA72-41A2-A5F8-61E63F2EE36D}" dt="2024-03-29T09:12:04.372" v="138" actId="1076"/>
          <ac:spMkLst>
            <pc:docMk/>
            <pc:sldMk cId="3233712479" sldId="258"/>
            <ac:spMk id="22" creationId="{3ADB7E43-2A9F-8ED3-EC29-4218AA56AF4A}"/>
          </ac:spMkLst>
        </pc:spChg>
        <pc:spChg chg="add mod">
          <ac:chgData name="AL AYUBI, Moch Thoriq Assegaf" userId="89e49ae9-f1bf-4cdc-9af5-3a072d0e59ad" providerId="ADAL" clId="{6E2FE66C-CA72-41A2-A5F8-61E63F2EE36D}" dt="2024-03-29T09:12:07.180" v="140" actId="1076"/>
          <ac:spMkLst>
            <pc:docMk/>
            <pc:sldMk cId="3233712479" sldId="258"/>
            <ac:spMk id="23" creationId="{75B89142-5688-FDE2-0FED-BDCE45F24921}"/>
          </ac:spMkLst>
        </pc:spChg>
        <pc:spChg chg="add mod">
          <ac:chgData name="AL AYUBI, Moch Thoriq Assegaf" userId="89e49ae9-f1bf-4cdc-9af5-3a072d0e59ad" providerId="ADAL" clId="{6E2FE66C-CA72-41A2-A5F8-61E63F2EE36D}" dt="2024-03-29T09:12:09.814" v="142" actId="1076"/>
          <ac:spMkLst>
            <pc:docMk/>
            <pc:sldMk cId="3233712479" sldId="258"/>
            <ac:spMk id="25" creationId="{82C1EB76-06BF-EDA2-271F-BF8E07631B9B}"/>
          </ac:spMkLst>
        </pc:spChg>
        <pc:spChg chg="add mod">
          <ac:chgData name="AL AYUBI, Moch Thoriq Assegaf" userId="89e49ae9-f1bf-4cdc-9af5-3a072d0e59ad" providerId="ADAL" clId="{6E2FE66C-CA72-41A2-A5F8-61E63F2EE36D}" dt="2024-03-29T09:12:13.061" v="144" actId="1076"/>
          <ac:spMkLst>
            <pc:docMk/>
            <pc:sldMk cId="3233712479" sldId="258"/>
            <ac:spMk id="26" creationId="{67E95B71-342B-6B69-C782-7DBA8DE6558E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27" creationId="{7FAF4BED-7F44-C8E0-027E-2E79389677E0}"/>
          </ac:spMkLst>
        </pc:spChg>
        <pc:spChg chg="add mod">
          <ac:chgData name="AL AYUBI, Moch Thoriq Assegaf" userId="89e49ae9-f1bf-4cdc-9af5-3a072d0e59ad" providerId="ADAL" clId="{6E2FE66C-CA72-41A2-A5F8-61E63F2EE36D}" dt="2024-03-29T09:12:20.396" v="146" actId="1076"/>
          <ac:spMkLst>
            <pc:docMk/>
            <pc:sldMk cId="3233712479" sldId="258"/>
            <ac:spMk id="32" creationId="{D1FF8A3F-69BB-891F-FBF2-6103A9A735E6}"/>
          </ac:spMkLst>
        </pc:spChg>
        <pc:spChg chg="add mod">
          <ac:chgData name="AL AYUBI, Moch Thoriq Assegaf" userId="89e49ae9-f1bf-4cdc-9af5-3a072d0e59ad" providerId="ADAL" clId="{6E2FE66C-CA72-41A2-A5F8-61E63F2EE36D}" dt="2024-03-29T09:12:38.345" v="149" actId="1076"/>
          <ac:spMkLst>
            <pc:docMk/>
            <pc:sldMk cId="3233712479" sldId="258"/>
            <ac:spMk id="34" creationId="{62BB2E06-8072-83A3-C04C-D10F20C8D636}"/>
          </ac:spMkLst>
        </pc:spChg>
        <pc:spChg chg="add mod">
          <ac:chgData name="AL AYUBI, Moch Thoriq Assegaf" userId="89e49ae9-f1bf-4cdc-9af5-3a072d0e59ad" providerId="ADAL" clId="{6E2FE66C-CA72-41A2-A5F8-61E63F2EE36D}" dt="2024-03-29T09:12:48.896" v="152" actId="207"/>
          <ac:spMkLst>
            <pc:docMk/>
            <pc:sldMk cId="3233712479" sldId="258"/>
            <ac:spMk id="35" creationId="{35FB26E9-B620-BF3E-8491-13CA9A1563EE}"/>
          </ac:spMkLst>
        </pc:spChg>
        <pc:spChg chg="add mod">
          <ac:chgData name="AL AYUBI, Moch Thoriq Assegaf" userId="89e49ae9-f1bf-4cdc-9af5-3a072d0e59ad" providerId="ADAL" clId="{6E2FE66C-CA72-41A2-A5F8-61E63F2EE36D}" dt="2024-03-29T09:13:01.233" v="155" actId="207"/>
          <ac:spMkLst>
            <pc:docMk/>
            <pc:sldMk cId="3233712479" sldId="258"/>
            <ac:spMk id="36" creationId="{37CE9B5E-95D8-C72E-FC0B-3C1BDCD51449}"/>
          </ac:spMkLst>
        </pc:spChg>
        <pc:spChg chg="add mod">
          <ac:chgData name="AL AYUBI, Moch Thoriq Assegaf" userId="89e49ae9-f1bf-4cdc-9af5-3a072d0e59ad" providerId="ADAL" clId="{6E2FE66C-CA72-41A2-A5F8-61E63F2EE36D}" dt="2024-03-29T09:13:10.741" v="158" actId="207"/>
          <ac:spMkLst>
            <pc:docMk/>
            <pc:sldMk cId="3233712479" sldId="258"/>
            <ac:spMk id="37" creationId="{5540DFB8-8FC7-0A03-11F8-8BC91BB41EC5}"/>
          </ac:spMkLst>
        </pc:spChg>
        <pc:spChg chg="add mod">
          <ac:chgData name="AL AYUBI, Moch Thoriq Assegaf" userId="89e49ae9-f1bf-4cdc-9af5-3a072d0e59ad" providerId="ADAL" clId="{6E2FE66C-CA72-41A2-A5F8-61E63F2EE36D}" dt="2024-03-29T09:13:21.999" v="161" actId="207"/>
          <ac:spMkLst>
            <pc:docMk/>
            <pc:sldMk cId="3233712479" sldId="258"/>
            <ac:spMk id="40" creationId="{E78E9A82-E1D8-A501-C2AD-47F7D9ACB958}"/>
          </ac:spMkLst>
        </pc:spChg>
        <pc:spChg chg="add del">
          <ac:chgData name="AL AYUBI, Moch Thoriq Assegaf" userId="89e49ae9-f1bf-4cdc-9af5-3a072d0e59ad" providerId="ADAL" clId="{6E2FE66C-CA72-41A2-A5F8-61E63F2EE36D}" dt="2024-03-29T09:00:21.542" v="16" actId="478"/>
          <ac:spMkLst>
            <pc:docMk/>
            <pc:sldMk cId="3233712479" sldId="258"/>
            <ac:spMk id="42" creationId="{AE480A6B-B659-D598-162B-87DD1C9A7608}"/>
          </ac:spMkLst>
        </pc:spChg>
        <pc:spChg chg="add del">
          <ac:chgData name="AL AYUBI, Moch Thoriq Assegaf" userId="89e49ae9-f1bf-4cdc-9af5-3a072d0e59ad" providerId="ADAL" clId="{6E2FE66C-CA72-41A2-A5F8-61E63F2EE36D}" dt="2024-03-29T09:00:21.542" v="16" actId="478"/>
          <ac:spMkLst>
            <pc:docMk/>
            <pc:sldMk cId="3233712479" sldId="258"/>
            <ac:spMk id="43" creationId="{A046EA62-F417-576C-AC01-0EB69333EABB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44" creationId="{425A5D89-8B6F-4049-99DD-ECD7E3B1421B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45" creationId="{85D50597-FE5B-0FE2-D1B4-82556E947389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46" creationId="{E28366A3-BBE4-1F65-B5B1-4086138F1B14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47" creationId="{77565FA4-A9D7-5191-717F-E71DD1CFA924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49" creationId="{8234B427-2C59-DD18-7E5A-2C4CD1261D68}"/>
          </ac:spMkLst>
        </pc:spChg>
        <pc:spChg chg="add del">
          <ac:chgData name="AL AYUBI, Moch Thoriq Assegaf" userId="89e49ae9-f1bf-4cdc-9af5-3a072d0e59ad" providerId="ADAL" clId="{6E2FE66C-CA72-41A2-A5F8-61E63F2EE36D}" dt="2024-03-29T09:00:21.542" v="16" actId="478"/>
          <ac:spMkLst>
            <pc:docMk/>
            <pc:sldMk cId="3233712479" sldId="258"/>
            <ac:spMk id="50" creationId="{60616C83-0E46-29F3-1060-8576F48C1A23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51" creationId="{9A43519E-6989-CBFA-E5A3-F16CF8BE453B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52" creationId="{29CEA0B4-E4A6-E507-1479-345F6152BEB5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54" creationId="{3815B0ED-05F4-32F2-E2E6-CD05C32D8DEB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56" creationId="{DDFDE7A0-DBB7-05FE-A069-FABC18551711}"/>
          </ac:spMkLst>
        </pc:spChg>
        <pc:spChg chg="add mod">
          <ac:chgData name="AL AYUBI, Moch Thoriq Assegaf" userId="89e49ae9-f1bf-4cdc-9af5-3a072d0e59ad" providerId="ADAL" clId="{6E2FE66C-CA72-41A2-A5F8-61E63F2EE36D}" dt="2024-03-29T09:13:34.113" v="164" actId="207"/>
          <ac:spMkLst>
            <pc:docMk/>
            <pc:sldMk cId="3233712479" sldId="258"/>
            <ac:spMk id="57" creationId="{20950CAD-5C4A-3443-27FD-990618F9ECAE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58" creationId="{BE3B78BF-2C67-D80E-621E-A4F48F7C6F66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59" creationId="{83FD61DE-186B-2082-E1CB-E3E315B09451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60" creationId="{5416F5C5-A3E7-B204-05BC-7B4B6E13C911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61" creationId="{C0512E4A-D064-88E6-5596-2AEED6D1B524}"/>
          </ac:spMkLst>
        </pc:spChg>
        <pc:spChg chg="add del mod">
          <ac:chgData name="AL AYUBI, Moch Thoriq Assegaf" userId="89e49ae9-f1bf-4cdc-9af5-3a072d0e59ad" providerId="ADAL" clId="{6E2FE66C-CA72-41A2-A5F8-61E63F2EE36D}" dt="2024-03-29T09:11:36.628" v="130" actId="207"/>
          <ac:spMkLst>
            <pc:docMk/>
            <pc:sldMk cId="3233712479" sldId="258"/>
            <ac:spMk id="62" creationId="{3E630345-E2DE-16EA-9E62-F1F9D911A0FA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63" creationId="{7D1A0335-D196-C67A-7434-57DC8E02C951}"/>
          </ac:spMkLst>
        </pc:spChg>
        <pc:spChg chg="add del">
          <ac:chgData name="AL AYUBI, Moch Thoriq Assegaf" userId="89e49ae9-f1bf-4cdc-9af5-3a072d0e59ad" providerId="ADAL" clId="{6E2FE66C-CA72-41A2-A5F8-61E63F2EE36D}" dt="2024-03-29T09:00:17.531" v="15" actId="478"/>
          <ac:spMkLst>
            <pc:docMk/>
            <pc:sldMk cId="3233712479" sldId="258"/>
            <ac:spMk id="64" creationId="{DA103C25-E81F-7009-B312-217D44617930}"/>
          </ac:spMkLst>
        </pc:spChg>
        <pc:spChg chg="mod">
          <ac:chgData name="AL AYUBI, Moch Thoriq Assegaf" userId="89e49ae9-f1bf-4cdc-9af5-3a072d0e59ad" providerId="ADAL" clId="{6E2FE66C-CA72-41A2-A5F8-61E63F2EE36D}" dt="2024-03-29T09:09:14.043" v="44" actId="1076"/>
          <ac:spMkLst>
            <pc:docMk/>
            <pc:sldMk cId="3233712479" sldId="258"/>
            <ac:spMk id="70" creationId="{B4FB220F-C908-F2FB-D92C-30D937EFF471}"/>
          </ac:spMkLst>
        </pc:spChg>
        <pc:spChg chg="mod">
          <ac:chgData name="AL AYUBI, Moch Thoriq Assegaf" userId="89e49ae9-f1bf-4cdc-9af5-3a072d0e59ad" providerId="ADAL" clId="{6E2FE66C-CA72-41A2-A5F8-61E63F2EE36D}" dt="2024-03-29T09:14:20.274" v="172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6E2FE66C-CA72-41A2-A5F8-61E63F2EE36D}" dt="2024-03-29T09:14:22.338" v="173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6E2FE66C-CA72-41A2-A5F8-61E63F2EE36D}" dt="2024-03-29T09:14:28.203" v="175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6E2FE66C-CA72-41A2-A5F8-61E63F2EE36D}" dt="2024-03-29T09:14:08.947" v="170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6E2FE66C-CA72-41A2-A5F8-61E63F2EE36D}" dt="2024-03-29T09:13:59.154" v="167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6E2FE66C-CA72-41A2-A5F8-61E63F2EE36D}" dt="2024-03-29T09:14:06.115" v="169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6E2FE66C-CA72-41A2-A5F8-61E63F2EE36D}" dt="2024-03-29T09:13:40.533" v="165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6E2FE66C-CA72-41A2-A5F8-61E63F2EE36D}" dt="2024-03-29T09:14:01.755" v="168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6E2FE66C-CA72-41A2-A5F8-61E63F2EE36D}" dt="2024-03-29T09:14:11.641" v="171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6E2FE66C-CA72-41A2-A5F8-61E63F2EE36D}" dt="2024-03-29T09:14:24.482" v="174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6E2FE66C-CA72-41A2-A5F8-61E63F2EE36D}" dt="2024-03-29T09:00:24.689" v="17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6E2FE66C-CA72-41A2-A5F8-61E63F2EE36D}" dt="2024-03-29T09:09:09.147" v="43" actId="1076"/>
          <ac:grpSpMkLst>
            <pc:docMk/>
            <pc:sldMk cId="3233712479" sldId="258"/>
            <ac:grpSpMk id="83" creationId="{D16254F8-6F62-45AA-98A3-51AC316B28C0}"/>
          </ac:grpSpMkLst>
        </pc:grpChg>
        <pc:grpChg chg="mod">
          <ac:chgData name="AL AYUBI, Moch Thoriq Assegaf" userId="89e49ae9-f1bf-4cdc-9af5-3a072d0e59ad" providerId="ADAL" clId="{6E2FE66C-CA72-41A2-A5F8-61E63F2EE36D}" dt="2024-03-29T09:09:20.088" v="46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mod modGraphic">
          <ac:chgData name="AL AYUBI, Moch Thoriq Assegaf" userId="89e49ae9-f1bf-4cdc-9af5-3a072d0e59ad" providerId="ADAL" clId="{6E2FE66C-CA72-41A2-A5F8-61E63F2EE36D}" dt="2024-03-29T09:09:23.996" v="47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6E2FE66C-CA72-41A2-A5F8-61E63F2EE36D}" dt="2024-03-29T09:11:08.659" v="128" actId="20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modSp mod">
        <pc:chgData name="AL AYUBI, Moch Thoriq Assegaf" userId="89e49ae9-f1bf-4cdc-9af5-3a072d0e59ad" providerId="ADAL" clId="{6E2FE66C-CA72-41A2-A5F8-61E63F2EE36D}" dt="2024-03-29T09:08:13.896" v="32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6E2FE66C-CA72-41A2-A5F8-61E63F2EE36D}" dt="2024-03-29T09:00:01.017" v="10" actId="20577"/>
          <ac:spMkLst>
            <pc:docMk/>
            <pc:sldMk cId="1943623542" sldId="259"/>
            <ac:spMk id="3" creationId="{2CCB51FE-EF0B-6EB0-A1E8-41B1F377765A}"/>
          </ac:spMkLst>
        </pc:spChg>
        <pc:graphicFrameChg chg="mod modGraphic">
          <ac:chgData name="AL AYUBI, Moch Thoriq Assegaf" userId="89e49ae9-f1bf-4cdc-9af5-3a072d0e59ad" providerId="ADAL" clId="{6E2FE66C-CA72-41A2-A5F8-61E63F2EE36D}" dt="2024-03-29T09:08:13.896" v="3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0083A2C6-DCA8-4E03-BCA5-66AF9D6DE618}"/>
    <pc:docChg chg="custSel modSld">
      <pc:chgData name="AL AYUBI, Moch Thoriq Assegaf" userId="89e49ae9-f1bf-4cdc-9af5-3a072d0e59ad" providerId="ADAL" clId="{0083A2C6-DCA8-4E03-BCA5-66AF9D6DE618}" dt="2023-03-17T02:32:34.418" v="163" actId="1076"/>
      <pc:docMkLst>
        <pc:docMk/>
      </pc:docMkLst>
      <pc:sldChg chg="addSp delSp modSp mod">
        <pc:chgData name="AL AYUBI, Moch Thoriq Assegaf" userId="89e49ae9-f1bf-4cdc-9af5-3a072d0e59ad" providerId="ADAL" clId="{0083A2C6-DCA8-4E03-BCA5-66AF9D6DE618}" dt="2023-03-17T02:32:34.418" v="163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0083A2C6-DCA8-4E03-BCA5-66AF9D6DE618}" dt="2023-03-17T02:25:45.631" v="10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0083A2C6-DCA8-4E03-BCA5-66AF9D6DE618}" dt="2023-03-17T02:25:42.188" v="6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0083A2C6-DCA8-4E03-BCA5-66AF9D6DE618}" dt="2023-03-17T02:32:17.377" v="161" actId="1076"/>
          <ac:spMkLst>
            <pc:docMk/>
            <pc:sldMk cId="3233712479" sldId="258"/>
            <ac:spMk id="5" creationId="{06680FBE-3CA1-45CC-8976-3F7672287598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33" creationId="{1C01BE79-F0F1-482F-826E-F7917B851B1C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36" creationId="{B750F087-7163-4052-87F3-0F4CB3974E81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37" creationId="{1E763A88-D31A-41CC-A383-4252840E535D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38" creationId="{4C8CEF8E-144E-44A4-8B81-1E63F826B7F4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39" creationId="{52B3011D-7B3E-41A2-9E55-4C8056754A0A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0" creationId="{3C978B21-B770-46D0-A424-D6F57B956F12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1" creationId="{BC1CC61D-CDE4-46CA-A8CA-B8CF438AE22A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2" creationId="{4EB3B0B1-CE1C-4DBF-A5C3-967BF45A1C5E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3" creationId="{D4CFD00C-93E4-444B-8DDF-CB252EDA60D6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4" creationId="{872F7E9C-5BA0-4317-AE1B-2689D739B8F0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5" creationId="{56624DD7-4CE3-4842-8E37-6AC49A4E0121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6" creationId="{62F4C63B-5E0E-4CC6-AE48-B15BE7CD1C6A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7" creationId="{A0E22921-EF6C-4DD3-A0E9-B185B208F7B0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8" creationId="{33513069-B8EA-4331-96F6-837B11C0E336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49" creationId="{CE2DE9C5-D058-4EE9-9A79-A4EE1108409D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50" creationId="{D8CE65CB-D764-45C4-A479-8D1D1B22110A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51" creationId="{52A8A950-FEA4-4AC2-81F8-44C880E80B5B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52" creationId="{F157BC74-05FB-4350-8F83-6AB73D6DEC18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54" creationId="{ECB42A4E-5005-4767-969C-DEE6F6910141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56" creationId="{E22865A4-B65D-4774-B6DB-03B1721A2E27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57" creationId="{C3766DF4-D4BD-474C-A43B-597ABA6D6CAC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58" creationId="{C0BA2DAF-C628-441F-B9B0-0455B0D73FA5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59" creationId="{F4E5AC11-C807-49D6-BFF7-B4DADBD603C7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60" creationId="{94D8DA0B-5393-48E3-AAB0-E1333A72D677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61" creationId="{60B3C369-A6A0-4BC1-8A2B-5C02F5D4A304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62" creationId="{8C22437A-C685-4168-8B42-BD94DA063D1C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63" creationId="{B091F4B1-7101-4363-87F7-32DEA25E8AD4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66" creationId="{0CF4D471-6600-487B-AB49-00E77389B66C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67" creationId="{8EC0CF84-DD4B-4148-8D66-8C4A2154DCDD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68" creationId="{A4CB7211-0163-4694-B912-1A9A896CEAB8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69" creationId="{5F66C3FD-308F-48D9-AB4A-DA64243E6342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70" creationId="{0043FB95-607D-47F1-A2C8-9C262AC34D30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71" creationId="{FAA54496-CA49-43A5-A09C-2BD0234A2F4D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72" creationId="{612D7C68-BC09-41B9-A1A7-D536D6131FA8}"/>
          </ac:spMkLst>
        </pc:spChg>
        <pc:spChg chg="mod">
          <ac:chgData name="AL AYUBI, Moch Thoriq Assegaf" userId="89e49ae9-f1bf-4cdc-9af5-3a072d0e59ad" providerId="ADAL" clId="{0083A2C6-DCA8-4E03-BCA5-66AF9D6DE618}" dt="2023-03-17T02:31:10.602" v="149"/>
          <ac:spMkLst>
            <pc:docMk/>
            <pc:sldMk cId="3233712479" sldId="258"/>
            <ac:spMk id="79" creationId="{C8A9E0BA-924E-4F18-B911-B7869486CA09}"/>
          </ac:spMkLst>
        </pc:spChg>
        <pc:spChg chg="mod">
          <ac:chgData name="AL AYUBI, Moch Thoriq Assegaf" userId="89e49ae9-f1bf-4cdc-9af5-3a072d0e59ad" providerId="ADAL" clId="{0083A2C6-DCA8-4E03-BCA5-66AF9D6DE618}" dt="2023-03-17T02:31:29.109" v="153" actId="571"/>
          <ac:spMkLst>
            <pc:docMk/>
            <pc:sldMk cId="3233712479" sldId="258"/>
            <ac:spMk id="81" creationId="{7538774A-98F4-4E4A-919A-68AA998E2BEF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0083A2C6-DCA8-4E03-BCA5-66AF9D6DE618}" dt="2023-03-17T02:31:51.806" v="158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0083A2C6-DCA8-4E03-BCA5-66AF9D6DE618}" dt="2023-03-17T02:28:37.330" v="71" actId="1076"/>
          <ac:grpSpMkLst>
            <pc:docMk/>
            <pc:sldMk cId="3233712479" sldId="258"/>
            <ac:grpSpMk id="9" creationId="{3ACC7643-3495-4EB4-96F4-A904CEF99036}"/>
          </ac:grpSpMkLst>
        </pc:grpChg>
        <pc:grpChg chg="add del mod">
          <ac:chgData name="AL AYUBI, Moch Thoriq Assegaf" userId="89e49ae9-f1bf-4cdc-9af5-3a072d0e59ad" providerId="ADAL" clId="{0083A2C6-DCA8-4E03-BCA5-66AF9D6DE618}" dt="2023-03-17T02:31:32.580" v="155" actId="478"/>
          <ac:grpSpMkLst>
            <pc:docMk/>
            <pc:sldMk cId="3233712479" sldId="258"/>
            <ac:grpSpMk id="32" creationId="{9B96625D-BD33-456D-B2B8-DE8B064A4985}"/>
          </ac:grpSpMkLst>
        </pc:grpChg>
        <pc:grpChg chg="add del mod">
          <ac:chgData name="AL AYUBI, Moch Thoriq Assegaf" userId="89e49ae9-f1bf-4cdc-9af5-3a072d0e59ad" providerId="ADAL" clId="{0083A2C6-DCA8-4E03-BCA5-66AF9D6DE618}" dt="2023-03-17T02:31:32.580" v="155" actId="478"/>
          <ac:grpSpMkLst>
            <pc:docMk/>
            <pc:sldMk cId="3233712479" sldId="258"/>
            <ac:grpSpMk id="35" creationId="{2EBC328B-8B7D-4A2F-BF98-CFDC23695E8F}"/>
          </ac:grpSpMkLst>
        </pc:grpChg>
        <pc:grpChg chg="mod">
          <ac:chgData name="AL AYUBI, Moch Thoriq Assegaf" userId="89e49ae9-f1bf-4cdc-9af5-3a072d0e59ad" providerId="ADAL" clId="{0083A2C6-DCA8-4E03-BCA5-66AF9D6DE618}" dt="2023-03-17T02:32:28.191" v="162" actId="1076"/>
          <ac:grpSpMkLst>
            <pc:docMk/>
            <pc:sldMk cId="3233712479" sldId="258"/>
            <ac:grpSpMk id="73" creationId="{C0CF42B3-B525-4D8A-9651-D03332E21876}"/>
          </ac:grpSpMkLst>
        </pc:grpChg>
        <pc:grpChg chg="add mod">
          <ac:chgData name="AL AYUBI, Moch Thoriq Assegaf" userId="89e49ae9-f1bf-4cdc-9af5-3a072d0e59ad" providerId="ADAL" clId="{0083A2C6-DCA8-4E03-BCA5-66AF9D6DE618}" dt="2023-03-17T02:31:40.502" v="156" actId="1076"/>
          <ac:grpSpMkLst>
            <pc:docMk/>
            <pc:sldMk cId="3233712479" sldId="258"/>
            <ac:grpSpMk id="80" creationId="{34AE9CCE-BA84-450F-9424-AA602A64D7C8}"/>
          </ac:grpSpMkLst>
        </pc:grpChg>
        <pc:grpChg chg="add mod">
          <ac:chgData name="AL AYUBI, Moch Thoriq Assegaf" userId="89e49ae9-f1bf-4cdc-9af5-3a072d0e59ad" providerId="ADAL" clId="{0083A2C6-DCA8-4E03-BCA5-66AF9D6DE618}" dt="2023-03-17T02:31:51.806" v="158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0083A2C6-DCA8-4E03-BCA5-66AF9D6DE618}" dt="2023-03-17T02:28:30.383" v="70" actId="2164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0083A2C6-DCA8-4E03-BCA5-66AF9D6DE618}" dt="2023-03-17T02:29:11.301" v="79" actId="1076"/>
          <ac:graphicFrameMkLst>
            <pc:docMk/>
            <pc:sldMk cId="3233712479" sldId="258"/>
            <ac:graphicFrameMk id="65" creationId="{92E6B0BD-F93A-4484-ADEB-A06F66A5AF28}"/>
          </ac:graphicFrameMkLst>
        </pc:graphicFrameChg>
        <pc:graphicFrameChg chg="mod modGraphic">
          <ac:chgData name="AL AYUBI, Moch Thoriq Assegaf" userId="89e49ae9-f1bf-4cdc-9af5-3a072d0e59ad" providerId="ADAL" clId="{0083A2C6-DCA8-4E03-BCA5-66AF9D6DE618}" dt="2023-03-17T02:32:34.418" v="163" actId="1076"/>
          <ac:graphicFrameMkLst>
            <pc:docMk/>
            <pc:sldMk cId="3233712479" sldId="258"/>
            <ac:graphicFrameMk id="78" creationId="{749691DF-2B3E-4396-8197-560C932E95CE}"/>
          </ac:graphicFrameMkLst>
        </pc:graphicFrameChg>
        <pc:picChg chg="mod">
          <ac:chgData name="AL AYUBI, Moch Thoriq Assegaf" userId="89e49ae9-f1bf-4cdc-9af5-3a072d0e59ad" providerId="ADAL" clId="{0083A2C6-DCA8-4E03-BCA5-66AF9D6DE618}" dt="2023-03-17T02:31:10.602" v="149"/>
          <ac:picMkLst>
            <pc:docMk/>
            <pc:sldMk cId="3233712479" sldId="258"/>
            <ac:picMk id="34" creationId="{50B63F72-4DF2-4DAE-97AB-0C4AF7C11F9B}"/>
          </ac:picMkLst>
        </pc:picChg>
        <pc:picChg chg="mod">
          <ac:chgData name="AL AYUBI, Moch Thoriq Assegaf" userId="89e49ae9-f1bf-4cdc-9af5-3a072d0e59ad" providerId="ADAL" clId="{0083A2C6-DCA8-4E03-BCA5-66AF9D6DE618}" dt="2023-03-17T02:31:29.109" v="153" actId="571"/>
          <ac:picMkLst>
            <pc:docMk/>
            <pc:sldMk cId="3233712479" sldId="258"/>
            <ac:picMk id="82" creationId="{E8E174BF-CBFA-48B5-8D53-DDA108C67D19}"/>
          </ac:picMkLst>
        </pc:picChg>
      </pc:sldChg>
    </pc:docChg>
  </pc:docChgLst>
  <pc:docChgLst>
    <pc:chgData name="AL AYUBI, Moch Thoriq Assegaf" userId="89e49ae9-f1bf-4cdc-9af5-3a072d0e59ad" providerId="ADAL" clId="{5E22F009-E2AD-4C32-871B-7232B2416D67}"/>
    <pc:docChg chg="custSel modSld">
      <pc:chgData name="AL AYUBI, Moch Thoriq Assegaf" userId="89e49ae9-f1bf-4cdc-9af5-3a072d0e59ad" providerId="ADAL" clId="{5E22F009-E2AD-4C32-871B-7232B2416D67}" dt="2024-05-24T11:06:52.082" v="97" actId="207"/>
      <pc:docMkLst>
        <pc:docMk/>
      </pc:docMkLst>
      <pc:sldChg chg="addSp delSp modSp mod">
        <pc:chgData name="AL AYUBI, Moch Thoriq Assegaf" userId="89e49ae9-f1bf-4cdc-9af5-3a072d0e59ad" providerId="ADAL" clId="{5E22F009-E2AD-4C32-871B-7232B2416D67}" dt="2024-05-24T11:06:52.082" v="97" actId="207"/>
        <pc:sldMkLst>
          <pc:docMk/>
          <pc:sldMk cId="3233712479" sldId="258"/>
        </pc:sldMkLst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2" creationId="{5C9B5DC1-F614-FC14-29A0-846C2FE58791}"/>
          </ac:spMkLst>
        </pc:spChg>
        <pc:spChg chg="mod">
          <ac:chgData name="AL AYUBI, Moch Thoriq Assegaf" userId="89e49ae9-f1bf-4cdc-9af5-3a072d0e59ad" providerId="ADAL" clId="{5E22F009-E2AD-4C32-871B-7232B2416D67}" dt="2024-05-24T11:03:15.896" v="40" actId="404"/>
          <ac:spMkLst>
            <pc:docMk/>
            <pc:sldMk cId="3233712479" sldId="258"/>
            <ac:spMk id="4" creationId="{DF6D42BB-0D97-D736-AFD0-12617FED0DC0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6" creationId="{D713668B-427F-EF8B-BD65-77B2738F91B7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7" creationId="{871A1002-B641-F6F5-A538-CDB4521559C5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8" creationId="{EB883BF0-3BCC-64B4-AE0F-B152C4AD651F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11" creationId="{EA255CCC-58D5-ADA7-3114-E592572B3ECB}"/>
          </ac:spMkLst>
        </pc:spChg>
        <pc:spChg chg="mod">
          <ac:chgData name="AL AYUBI, Moch Thoriq Assegaf" userId="89e49ae9-f1bf-4cdc-9af5-3a072d0e59ad" providerId="ADAL" clId="{5E22F009-E2AD-4C32-871B-7232B2416D67}" dt="2024-05-24T11:04:32.614" v="59" actId="207"/>
          <ac:spMkLst>
            <pc:docMk/>
            <pc:sldMk cId="3233712479" sldId="258"/>
            <ac:spMk id="12" creationId="{72A22307-2621-CB05-4876-470BECAD5B60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13" creationId="{44CD81E5-F348-67D3-A8FB-212711668DA3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14" creationId="{0BEDCB00-26C2-79AC-03BA-FE435DA30410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18" creationId="{C37C33B7-6D06-D22B-BD51-97A58A9BB190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19" creationId="{850726D5-4D5D-703B-4154-817D48012FCB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20" creationId="{BD96CD35-A5EC-7E4E-F203-AD9563C36590}"/>
          </ac:spMkLst>
        </pc:spChg>
        <pc:spChg chg="add mod">
          <ac:chgData name="AL AYUBI, Moch Thoriq Assegaf" userId="89e49ae9-f1bf-4cdc-9af5-3a072d0e59ad" providerId="ADAL" clId="{5E22F009-E2AD-4C32-871B-7232B2416D67}" dt="2024-05-24T11:04:54.457" v="63" actId="207"/>
          <ac:spMkLst>
            <pc:docMk/>
            <pc:sldMk cId="3233712479" sldId="258"/>
            <ac:spMk id="21" creationId="{D932493C-01E8-AA01-BEB8-C897B45EE400}"/>
          </ac:spMkLst>
        </pc:spChg>
        <pc:spChg chg="add mod">
          <ac:chgData name="AL AYUBI, Moch Thoriq Assegaf" userId="89e49ae9-f1bf-4cdc-9af5-3a072d0e59ad" providerId="ADAL" clId="{5E22F009-E2AD-4C32-871B-7232B2416D67}" dt="2024-05-24T11:04:58.301" v="65" actId="1076"/>
          <ac:spMkLst>
            <pc:docMk/>
            <pc:sldMk cId="3233712479" sldId="258"/>
            <ac:spMk id="22" creationId="{71A347AC-A645-E3F3-3A64-C2CFF532E4F4}"/>
          </ac:spMkLst>
        </pc:spChg>
        <pc:spChg chg="add mod">
          <ac:chgData name="AL AYUBI, Moch Thoriq Assegaf" userId="89e49ae9-f1bf-4cdc-9af5-3a072d0e59ad" providerId="ADAL" clId="{5E22F009-E2AD-4C32-871B-7232B2416D67}" dt="2024-05-24T11:05:08.044" v="68" actId="207"/>
          <ac:spMkLst>
            <pc:docMk/>
            <pc:sldMk cId="3233712479" sldId="258"/>
            <ac:spMk id="23" creationId="{71B0CA71-3992-858C-C21C-0D17ED4B97F2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24" creationId="{F37E300D-D21D-E1E9-510A-8ACC45CFAD98}"/>
          </ac:spMkLst>
        </pc:spChg>
        <pc:spChg chg="add mod">
          <ac:chgData name="AL AYUBI, Moch Thoriq Assegaf" userId="89e49ae9-f1bf-4cdc-9af5-3a072d0e59ad" providerId="ADAL" clId="{5E22F009-E2AD-4C32-871B-7232B2416D67}" dt="2024-05-24T11:05:50.842" v="73" actId="1035"/>
          <ac:spMkLst>
            <pc:docMk/>
            <pc:sldMk cId="3233712479" sldId="258"/>
            <ac:spMk id="25" creationId="{DF44742A-38A1-7EF1-3053-47B18C6CDC65}"/>
          </ac:spMkLst>
        </pc:spChg>
        <pc:spChg chg="add mod">
          <ac:chgData name="AL AYUBI, Moch Thoriq Assegaf" userId="89e49ae9-f1bf-4cdc-9af5-3a072d0e59ad" providerId="ADAL" clId="{5E22F009-E2AD-4C32-871B-7232B2416D67}" dt="2024-05-24T11:05:53.691" v="75" actId="1076"/>
          <ac:spMkLst>
            <pc:docMk/>
            <pc:sldMk cId="3233712479" sldId="258"/>
            <ac:spMk id="26" creationId="{A70C5BDF-6528-8AA7-D326-216BAF1A32B3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27" creationId="{8696A4F2-ECED-7B30-30F1-C982A5AAF9E5}"/>
          </ac:spMkLst>
        </pc:spChg>
        <pc:spChg chg="add mod">
          <ac:chgData name="AL AYUBI, Moch Thoriq Assegaf" userId="89e49ae9-f1bf-4cdc-9af5-3a072d0e59ad" providerId="ADAL" clId="{5E22F009-E2AD-4C32-871B-7232B2416D67}" dt="2024-05-24T11:05:58.271" v="77" actId="1076"/>
          <ac:spMkLst>
            <pc:docMk/>
            <pc:sldMk cId="3233712479" sldId="258"/>
            <ac:spMk id="32" creationId="{86BA48B5-DFF3-6E54-C3F1-923B7E533BB7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33" creationId="{99F6B7A7-BA06-E455-1F7D-70B3CA10048F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34" creationId="{5355ADAD-5651-94DC-8956-FF9D75D5D94A}"/>
          </ac:spMkLst>
        </pc:spChg>
        <pc:spChg chg="add mod">
          <ac:chgData name="AL AYUBI, Moch Thoriq Assegaf" userId="89e49ae9-f1bf-4cdc-9af5-3a072d0e59ad" providerId="ADAL" clId="{5E22F009-E2AD-4C32-871B-7232B2416D67}" dt="2024-05-24T11:06:01.535" v="79" actId="1076"/>
          <ac:spMkLst>
            <pc:docMk/>
            <pc:sldMk cId="3233712479" sldId="258"/>
            <ac:spMk id="35" creationId="{F4A7BF6F-8286-0468-4842-04F44B4230A4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36" creationId="{FFD92470-06AC-E752-DFFF-4C0B9CD7EE86}"/>
          </ac:spMkLst>
        </pc:spChg>
        <pc:spChg chg="add mod">
          <ac:chgData name="AL AYUBI, Moch Thoriq Assegaf" userId="89e49ae9-f1bf-4cdc-9af5-3a072d0e59ad" providerId="ADAL" clId="{5E22F009-E2AD-4C32-871B-7232B2416D67}" dt="2024-05-24T11:06:14.853" v="82" actId="1076"/>
          <ac:spMkLst>
            <pc:docMk/>
            <pc:sldMk cId="3233712479" sldId="258"/>
            <ac:spMk id="37" creationId="{A6D52FDB-F79C-97B2-E9A0-0E9651010EBC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38" creationId="{F9F09CE1-9728-EFD4-1468-2A078C68FC45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39" creationId="{D0F8DCA5-6911-D097-95DA-D6F9769A39ED}"/>
          </ac:spMkLst>
        </pc:spChg>
        <pc:spChg chg="add mod">
          <ac:chgData name="AL AYUBI, Moch Thoriq Assegaf" userId="89e49ae9-f1bf-4cdc-9af5-3a072d0e59ad" providerId="ADAL" clId="{5E22F009-E2AD-4C32-871B-7232B2416D67}" dt="2024-05-24T11:06:19.115" v="84" actId="1076"/>
          <ac:spMkLst>
            <pc:docMk/>
            <pc:sldMk cId="3233712479" sldId="258"/>
            <ac:spMk id="40" creationId="{9F00D8BC-CFDD-6D30-EA10-C160C8564AA9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41" creationId="{8EB8D379-B58E-1E25-757C-FA785872F1A6}"/>
          </ac:spMkLst>
        </pc:spChg>
        <pc:spChg chg="del">
          <ac:chgData name="AL AYUBI, Moch Thoriq Assegaf" userId="89e49ae9-f1bf-4cdc-9af5-3a072d0e59ad" providerId="ADAL" clId="{5E22F009-E2AD-4C32-871B-7232B2416D67}" dt="2024-05-24T11:03:52.271" v="48" actId="478"/>
          <ac:spMkLst>
            <pc:docMk/>
            <pc:sldMk cId="3233712479" sldId="258"/>
            <ac:spMk id="42" creationId="{0ACE5B9B-F6B5-60DF-E63C-C86B2BF0D859}"/>
          </ac:spMkLst>
        </pc:spChg>
        <pc:spChg chg="add mod">
          <ac:chgData name="AL AYUBI, Moch Thoriq Assegaf" userId="89e49ae9-f1bf-4cdc-9af5-3a072d0e59ad" providerId="ADAL" clId="{5E22F009-E2AD-4C32-871B-7232B2416D67}" dt="2024-05-24T11:06:21.549" v="86" actId="1076"/>
          <ac:spMkLst>
            <pc:docMk/>
            <pc:sldMk cId="3233712479" sldId="258"/>
            <ac:spMk id="43" creationId="{5017B30E-EE02-42A3-F738-6F250A16CBD4}"/>
          </ac:spMkLst>
        </pc:spChg>
        <pc:spChg chg="add mod">
          <ac:chgData name="AL AYUBI, Moch Thoriq Assegaf" userId="89e49ae9-f1bf-4cdc-9af5-3a072d0e59ad" providerId="ADAL" clId="{5E22F009-E2AD-4C32-871B-7232B2416D67}" dt="2024-05-24T11:06:32.571" v="89" actId="207"/>
          <ac:spMkLst>
            <pc:docMk/>
            <pc:sldMk cId="3233712479" sldId="258"/>
            <ac:spMk id="44" creationId="{71F93BDF-4930-6DC6-19A7-A602B4F45496}"/>
          </ac:spMkLst>
        </pc:spChg>
        <pc:spChg chg="mod">
          <ac:chgData name="AL AYUBI, Moch Thoriq Assegaf" userId="89e49ae9-f1bf-4cdc-9af5-3a072d0e59ad" providerId="ADAL" clId="{5E22F009-E2AD-4C32-871B-7232B2416D67}" dt="2024-05-24T11:03:08.870" v="38" actId="14100"/>
          <ac:spMkLst>
            <pc:docMk/>
            <pc:sldMk cId="3233712479" sldId="258"/>
            <ac:spMk id="81" creationId="{7538774A-98F4-4E4A-919A-68AA998E2BEF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5E22F009-E2AD-4C32-871B-7232B2416D67}" dt="2024-05-24T11:06:45.343" v="94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5E22F009-E2AD-4C32-871B-7232B2416D67}" dt="2024-05-24T11:06:50.174" v="96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5E22F009-E2AD-4C32-871B-7232B2416D67}" dt="2024-05-24T11:06:52.082" v="97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5E22F009-E2AD-4C32-871B-7232B2416D67}" dt="2024-05-24T11:06:36.344" v="90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5E22F009-E2AD-4C32-871B-7232B2416D67}" dt="2024-05-24T11:06:40.698" v="92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5E22F009-E2AD-4C32-871B-7232B2416D67}" dt="2024-05-24T11:06:43.043" v="93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5E22F009-E2AD-4C32-871B-7232B2416D67}" dt="2024-05-24T11:06:47.994" v="95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5E22F009-E2AD-4C32-871B-7232B2416D67}" dt="2024-05-24T11:06:38.883" v="91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5E22F009-E2AD-4C32-871B-7232B2416D67}" dt="2024-05-24T11:03:55.384" v="49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5E22F009-E2AD-4C32-871B-7232B2416D67}" dt="2024-05-24T11:03:01.275" v="36" actId="14100"/>
          <ac:spMkLst>
            <pc:docMk/>
            <pc:sldMk cId="3233712479" sldId="258"/>
            <ac:spMk id="127" creationId="{277BE7B6-AC65-4891-BFB3-FF0C3B3A1392}"/>
          </ac:spMkLst>
        </pc:spChg>
        <pc:grpChg chg="mod">
          <ac:chgData name="AL AYUBI, Moch Thoriq Assegaf" userId="89e49ae9-f1bf-4cdc-9af5-3a072d0e59ad" providerId="ADAL" clId="{5E22F009-E2AD-4C32-871B-7232B2416D67}" dt="2024-05-24T11:03:55.384" v="49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5E22F009-E2AD-4C32-871B-7232B2416D67}" dt="2024-05-24T11:02:52.529" v="34" actId="120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 modGraphic">
          <ac:chgData name="AL AYUBI, Moch Thoriq Assegaf" userId="89e49ae9-f1bf-4cdc-9af5-3a072d0e59ad" providerId="ADAL" clId="{5E22F009-E2AD-4C32-871B-7232B2416D67}" dt="2024-05-24T11:04:15.917" v="57" actId="2711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5E22F009-E2AD-4C32-871B-7232B2416D67}" dt="2024-05-24T11:03:42.793" v="47" actId="404"/>
        <pc:sldMkLst>
          <pc:docMk/>
          <pc:sldMk cId="1943623542" sldId="259"/>
        </pc:sldMkLst>
        <pc:spChg chg="add del mod">
          <ac:chgData name="AL AYUBI, Moch Thoriq Assegaf" userId="89e49ae9-f1bf-4cdc-9af5-3a072d0e59ad" providerId="ADAL" clId="{5E22F009-E2AD-4C32-871B-7232B2416D67}" dt="2024-05-24T11:03:21.487" v="41" actId="478"/>
          <ac:spMkLst>
            <pc:docMk/>
            <pc:sldMk cId="1943623542" sldId="259"/>
            <ac:spMk id="3" creationId="{8ECB31A2-0D08-176C-D225-45A09A9560CF}"/>
          </ac:spMkLst>
        </pc:spChg>
        <pc:spChg chg="del">
          <ac:chgData name="AL AYUBI, Moch Thoriq Assegaf" userId="89e49ae9-f1bf-4cdc-9af5-3a072d0e59ad" providerId="ADAL" clId="{5E22F009-E2AD-4C32-871B-7232B2416D67}" dt="2024-05-24T10:58:43.395" v="10" actId="478"/>
          <ac:spMkLst>
            <pc:docMk/>
            <pc:sldMk cId="1943623542" sldId="259"/>
            <ac:spMk id="4" creationId="{01E6BD8F-D855-6B2A-9212-570DD708B1AC}"/>
          </ac:spMkLst>
        </pc:spChg>
        <pc:spChg chg="add mod">
          <ac:chgData name="AL AYUBI, Moch Thoriq Assegaf" userId="89e49ae9-f1bf-4cdc-9af5-3a072d0e59ad" providerId="ADAL" clId="{5E22F009-E2AD-4C32-871B-7232B2416D67}" dt="2024-05-24T11:03:21.812" v="42"/>
          <ac:spMkLst>
            <pc:docMk/>
            <pc:sldMk cId="1943623542" sldId="259"/>
            <ac:spMk id="7" creationId="{7306FAEA-7B28-9AF1-568C-0C5E2F8D2BE3}"/>
          </ac:spMkLst>
        </pc:spChg>
        <pc:spChg chg="mod">
          <ac:chgData name="AL AYUBI, Moch Thoriq Assegaf" userId="89e49ae9-f1bf-4cdc-9af5-3a072d0e59ad" providerId="ADAL" clId="{5E22F009-E2AD-4C32-871B-7232B2416D67}" dt="2024-05-24T11:03:33.581" v="45" actId="2711"/>
          <ac:spMkLst>
            <pc:docMk/>
            <pc:sldMk cId="1943623542" sldId="259"/>
            <ac:spMk id="24" creationId="{42451853-FAD9-F840-3663-477843F21FD6}"/>
          </ac:spMkLst>
        </pc:spChg>
        <pc:spChg chg="mod">
          <ac:chgData name="AL AYUBI, Moch Thoriq Assegaf" userId="89e49ae9-f1bf-4cdc-9af5-3a072d0e59ad" providerId="ADAL" clId="{5E22F009-E2AD-4C32-871B-7232B2416D67}" dt="2024-05-24T11:03:30.342" v="44" actId="14100"/>
          <ac:spMkLst>
            <pc:docMk/>
            <pc:sldMk cId="1943623542" sldId="259"/>
            <ac:spMk id="76" creationId="{B7B942BD-2E32-4D32-BE86-EC64B32C7E8B}"/>
          </ac:spMkLst>
        </pc:spChg>
        <pc:graphicFrameChg chg="mod modGraphic">
          <ac:chgData name="AL AYUBI, Moch Thoriq Assegaf" userId="89e49ae9-f1bf-4cdc-9af5-3a072d0e59ad" providerId="ADAL" clId="{5E22F009-E2AD-4C32-871B-7232B2416D67}" dt="2024-05-24T11:03:42.793" v="47" actId="404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87DDF103-E3F2-4B78-8FB0-2947EA116188}"/>
    <pc:docChg chg="custSel modSld">
      <pc:chgData name="AL AYUBI, Moch Thoriq Assegaf" userId="89e49ae9-f1bf-4cdc-9af5-3a072d0e59ad" providerId="ADAL" clId="{87DDF103-E3F2-4B78-8FB0-2947EA116188}" dt="2023-03-23T04:24:20.251" v="548" actId="1076"/>
      <pc:docMkLst>
        <pc:docMk/>
      </pc:docMkLst>
      <pc:sldChg chg="addSp modSp mod">
        <pc:chgData name="AL AYUBI, Moch Thoriq Assegaf" userId="89e49ae9-f1bf-4cdc-9af5-3a072d0e59ad" providerId="ADAL" clId="{87DDF103-E3F2-4B78-8FB0-2947EA116188}" dt="2023-03-23T04:24:20.251" v="548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87DDF103-E3F2-4B78-8FB0-2947EA116188}" dt="2023-03-23T04:18:23.758" v="8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87DDF103-E3F2-4B78-8FB0-2947EA116188}" dt="2023-03-23T04:18:21.657" v="6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87DDF103-E3F2-4B78-8FB0-2947EA116188}" dt="2023-03-23T04:23:54.714" v="498" actId="1076"/>
          <ac:spMkLst>
            <pc:docMk/>
            <pc:sldMk cId="3233712479" sldId="258"/>
            <ac:spMk id="12" creationId="{2FB45518-B55D-4CCF-A426-AEC0F72149D1}"/>
          </ac:spMkLst>
        </pc:spChg>
        <pc:spChg chg="add mod">
          <ac:chgData name="AL AYUBI, Moch Thoriq Assegaf" userId="89e49ae9-f1bf-4cdc-9af5-3a072d0e59ad" providerId="ADAL" clId="{87DDF103-E3F2-4B78-8FB0-2947EA116188}" dt="2023-03-23T04:24:20.251" v="548" actId="1076"/>
          <ac:spMkLst>
            <pc:docMk/>
            <pc:sldMk cId="3233712479" sldId="258"/>
            <ac:spMk id="13" creationId="{B6246F0E-CE6E-49CC-965A-990846DD1193}"/>
          </ac:spMkLst>
        </pc:spChg>
        <pc:spChg chg="mod">
          <ac:chgData name="AL AYUBI, Moch Thoriq Assegaf" userId="89e49ae9-f1bf-4cdc-9af5-3a072d0e59ad" providerId="ADAL" clId="{87DDF103-E3F2-4B78-8FB0-2947EA116188}" dt="2023-03-23T04:20:56.977" v="199" actId="14100"/>
          <ac:spMkLst>
            <pc:docMk/>
            <pc:sldMk cId="3233712479" sldId="258"/>
            <ac:spMk id="76" creationId="{B7B942BD-2E32-4D32-BE86-EC64B32C7E8B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87DDF103-E3F2-4B78-8FB0-2947EA116188}" dt="2023-03-23T04:20:42.259" v="197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87DDF103-E3F2-4B78-8FB0-2947EA116188}" dt="2023-03-23T04:20:34.048" v="196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87DDF103-E3F2-4B78-8FB0-2947EA116188}" dt="2023-03-23T04:19:48.671" v="163" actId="1076"/>
          <ac:grpSpMkLst>
            <pc:docMk/>
            <pc:sldMk cId="3233712479" sldId="258"/>
            <ac:grpSpMk id="9" creationId="{3ACC7643-3495-4EB4-96F4-A904CEF99036}"/>
          </ac:grpSpMkLst>
        </pc:grpChg>
        <pc:grpChg chg="mod">
          <ac:chgData name="AL AYUBI, Moch Thoriq Assegaf" userId="89e49ae9-f1bf-4cdc-9af5-3a072d0e59ad" providerId="ADAL" clId="{87DDF103-E3F2-4B78-8FB0-2947EA116188}" dt="2023-03-23T04:23:22.293" v="492" actId="1076"/>
          <ac:grpSpMkLst>
            <pc:docMk/>
            <pc:sldMk cId="3233712479" sldId="258"/>
            <ac:grpSpMk id="73" creationId="{C0CF42B3-B525-4D8A-9651-D03332E21876}"/>
          </ac:grpSpMkLst>
        </pc:grpChg>
        <pc:grpChg chg="mod">
          <ac:chgData name="AL AYUBI, Moch Thoriq Assegaf" userId="89e49ae9-f1bf-4cdc-9af5-3a072d0e59ad" providerId="ADAL" clId="{87DDF103-E3F2-4B78-8FB0-2947EA116188}" dt="2023-03-23T04:20:17.191" v="193" actId="1076"/>
          <ac:grpSpMkLst>
            <pc:docMk/>
            <pc:sldMk cId="3233712479" sldId="258"/>
            <ac:grpSpMk id="80" creationId="{34AE9CCE-BA84-450F-9424-AA602A64D7C8}"/>
          </ac:grpSpMkLst>
        </pc:grpChg>
        <pc:grpChg chg="mod">
          <ac:chgData name="AL AYUBI, Moch Thoriq Assegaf" userId="89e49ae9-f1bf-4cdc-9af5-3a072d0e59ad" providerId="ADAL" clId="{87DDF103-E3F2-4B78-8FB0-2947EA116188}" dt="2023-03-23T04:20:34.048" v="196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87DDF103-E3F2-4B78-8FB0-2947EA116188}" dt="2023-03-23T04:19:43.747" v="162" actId="20577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87DDF103-E3F2-4B78-8FB0-2947EA116188}" dt="2023-03-23T04:20:09.777" v="192" actId="20577"/>
          <ac:graphicFrameMkLst>
            <pc:docMk/>
            <pc:sldMk cId="3233712479" sldId="258"/>
            <ac:graphicFrameMk id="68" creationId="{93524032-DD96-4B3D-86C7-2D7B714EC987}"/>
          </ac:graphicFrameMkLst>
        </pc:graphicFrameChg>
        <pc:graphicFrameChg chg="mod modGraphic">
          <ac:chgData name="AL AYUBI, Moch Thoriq Assegaf" userId="89e49ae9-f1bf-4cdc-9af5-3a072d0e59ad" providerId="ADAL" clId="{87DDF103-E3F2-4B78-8FB0-2947EA116188}" dt="2023-03-23T04:23:18.441" v="491" actId="1076"/>
          <ac:graphicFrameMkLst>
            <pc:docMk/>
            <pc:sldMk cId="3233712479" sldId="258"/>
            <ac:graphicFrameMk id="78" creationId="{749691DF-2B3E-4396-8197-560C932E95CE}"/>
          </ac:graphicFrameMkLst>
        </pc:graphicFrameChg>
        <pc:cxnChg chg="add mod">
          <ac:chgData name="AL AYUBI, Moch Thoriq Assegaf" userId="89e49ae9-f1bf-4cdc-9af5-3a072d0e59ad" providerId="ADAL" clId="{87DDF103-E3F2-4B78-8FB0-2947EA116188}" dt="2023-03-23T04:23:36.471" v="494" actId="13822"/>
          <ac:cxnSpMkLst>
            <pc:docMk/>
            <pc:sldMk cId="3233712479" sldId="258"/>
            <ac:cxnSpMk id="11" creationId="{8A2552FA-3EB6-48A4-826C-8D041D356A67}"/>
          </ac:cxnSpMkLst>
        </pc:cxnChg>
      </pc:sldChg>
    </pc:docChg>
  </pc:docChgLst>
  <pc:docChgLst>
    <pc:chgData name="AL AYUBI, Moch Thoriq Assegaf" userId="89e49ae9-f1bf-4cdc-9af5-3a072d0e59ad" providerId="ADAL" clId="{3AE30C7C-A07E-4F26-97B8-FB1B81E92C1B}"/>
    <pc:docChg chg="custSel modSld">
      <pc:chgData name="AL AYUBI, Moch Thoriq Assegaf" userId="89e49ae9-f1bf-4cdc-9af5-3a072d0e59ad" providerId="ADAL" clId="{3AE30C7C-A07E-4F26-97B8-FB1B81E92C1B}" dt="2023-04-07T03:47:25.715" v="301" actId="255"/>
      <pc:docMkLst>
        <pc:docMk/>
      </pc:docMkLst>
      <pc:sldChg chg="addSp delSp modSp mod">
        <pc:chgData name="AL AYUBI, Moch Thoriq Assegaf" userId="89e49ae9-f1bf-4cdc-9af5-3a072d0e59ad" providerId="ADAL" clId="{3AE30C7C-A07E-4F26-97B8-FB1B81E92C1B}" dt="2023-04-07T03:47:25.715" v="301" actId="255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3AE30C7C-A07E-4F26-97B8-FB1B81E92C1B}" dt="2023-04-07T03:05:35.418" v="13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3AE30C7C-A07E-4F26-97B8-FB1B81E92C1B}" dt="2023-04-07T03:15:53.165" v="62" actId="20577"/>
          <ac:spMkLst>
            <pc:docMk/>
            <pc:sldMk cId="3233712479" sldId="258"/>
            <ac:spMk id="27" creationId="{56A72CC8-CE52-4C39-AB58-E792897DE88D}"/>
          </ac:spMkLst>
        </pc:spChg>
        <pc:spChg chg="mod">
          <ac:chgData name="AL AYUBI, Moch Thoriq Assegaf" userId="89e49ae9-f1bf-4cdc-9af5-3a072d0e59ad" providerId="ADAL" clId="{3AE30C7C-A07E-4F26-97B8-FB1B81E92C1B}" dt="2023-04-07T03:31:10.347" v="221" actId="1036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3AE30C7C-A07E-4F26-97B8-FB1B81E92C1B}" dt="2023-04-07T03:30:05.927" v="205" actId="1036"/>
          <ac:spMkLst>
            <pc:docMk/>
            <pc:sldMk cId="3233712479" sldId="258"/>
            <ac:spMk id="105" creationId="{8041EE5B-9775-4800-93E1-50F98CDC6EDA}"/>
          </ac:spMkLst>
        </pc:spChg>
        <pc:spChg chg="del">
          <ac:chgData name="AL AYUBI, Moch Thoriq Assegaf" userId="89e49ae9-f1bf-4cdc-9af5-3a072d0e59ad" providerId="ADAL" clId="{3AE30C7C-A07E-4F26-97B8-FB1B81E92C1B}" dt="2023-04-07T03:29:32.544" v="195" actId="478"/>
          <ac:spMkLst>
            <pc:docMk/>
            <pc:sldMk cId="3233712479" sldId="258"/>
            <ac:spMk id="120" creationId="{79EE932E-584E-43B4-A876-C64B27A922BB}"/>
          </ac:spMkLst>
        </pc:spChg>
        <pc:spChg chg="mod">
          <ac:chgData name="AL AYUBI, Moch Thoriq Assegaf" userId="89e49ae9-f1bf-4cdc-9af5-3a072d0e59ad" providerId="ADAL" clId="{3AE30C7C-A07E-4F26-97B8-FB1B81E92C1B}" dt="2023-04-07T03:28:23.506" v="190" actId="1076"/>
          <ac:spMkLst>
            <pc:docMk/>
            <pc:sldMk cId="3233712479" sldId="258"/>
            <ac:spMk id="121" creationId="{B2799138-2A71-4383-9D21-85549F52086B}"/>
          </ac:spMkLst>
        </pc:spChg>
        <pc:spChg chg="mod">
          <ac:chgData name="AL AYUBI, Moch Thoriq Assegaf" userId="89e49ae9-f1bf-4cdc-9af5-3a072d0e59ad" providerId="ADAL" clId="{3AE30C7C-A07E-4F26-97B8-FB1B81E92C1B}" dt="2023-04-07T03:17:09.423" v="84" actId="122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3AE30C7C-A07E-4F26-97B8-FB1B81E92C1B}" dt="2023-04-07T03:17:07.295" v="83" actId="122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3AE30C7C-A07E-4F26-97B8-FB1B81E92C1B}" dt="2023-04-07T03:17:05.347" v="82" actId="122"/>
          <ac:spMkLst>
            <pc:docMk/>
            <pc:sldMk cId="3233712479" sldId="258"/>
            <ac:spMk id="132" creationId="{2CB2FAEE-1B85-4091-BE0C-78B6D3206A7A}"/>
          </ac:spMkLst>
        </pc:spChg>
        <pc:spChg chg="mod">
          <ac:chgData name="AL AYUBI, Moch Thoriq Assegaf" userId="89e49ae9-f1bf-4cdc-9af5-3a072d0e59ad" providerId="ADAL" clId="{3AE30C7C-A07E-4F26-97B8-FB1B81E92C1B}" dt="2023-04-07T03:16:26.612" v="75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3AE30C7C-A07E-4F26-97B8-FB1B81E92C1B}" dt="2023-04-07T03:16:58.734" v="80" actId="1076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3AE30C7C-A07E-4F26-97B8-FB1B81E92C1B}" dt="2023-04-07T03:16:58.734" v="80" actId="1076"/>
          <ac:spMkLst>
            <pc:docMk/>
            <pc:sldMk cId="3233712479" sldId="258"/>
            <ac:spMk id="136" creationId="{F02091DC-BEA6-45E7-8EDA-DB6CE6686D48}"/>
          </ac:spMkLst>
        </pc:spChg>
        <pc:spChg chg="mod">
          <ac:chgData name="AL AYUBI, Moch Thoriq Assegaf" userId="89e49ae9-f1bf-4cdc-9af5-3a072d0e59ad" providerId="ADAL" clId="{3AE30C7C-A07E-4F26-97B8-FB1B81E92C1B}" dt="2023-04-07T03:28:18.290" v="189" actId="1076"/>
          <ac:spMkLst>
            <pc:docMk/>
            <pc:sldMk cId="3233712479" sldId="258"/>
            <ac:spMk id="137" creationId="{3FC9DBBA-E821-4804-909D-FF88459F30CB}"/>
          </ac:spMkLst>
        </pc:spChg>
        <pc:spChg chg="mod">
          <ac:chgData name="AL AYUBI, Moch Thoriq Assegaf" userId="89e49ae9-f1bf-4cdc-9af5-3a072d0e59ad" providerId="ADAL" clId="{3AE30C7C-A07E-4F26-97B8-FB1B81E92C1B}" dt="2023-04-07T03:30:47.217" v="210" actId="1076"/>
          <ac:spMkLst>
            <pc:docMk/>
            <pc:sldMk cId="3233712479" sldId="258"/>
            <ac:spMk id="138" creationId="{C297D61C-C3C3-4E9A-BD3D-18F042513367}"/>
          </ac:spMkLst>
        </pc:spChg>
        <pc:spChg chg="mod">
          <ac:chgData name="AL AYUBI, Moch Thoriq Assegaf" userId="89e49ae9-f1bf-4cdc-9af5-3a072d0e59ad" providerId="ADAL" clId="{3AE30C7C-A07E-4F26-97B8-FB1B81E92C1B}" dt="2023-04-07T03:30:51.233" v="211" actId="1076"/>
          <ac:spMkLst>
            <pc:docMk/>
            <pc:sldMk cId="3233712479" sldId="258"/>
            <ac:spMk id="139" creationId="{C5994DBF-8FBF-434A-B38D-F2813DD79B75}"/>
          </ac:spMkLst>
        </pc:spChg>
        <pc:spChg chg="mod">
          <ac:chgData name="AL AYUBI, Moch Thoriq Assegaf" userId="89e49ae9-f1bf-4cdc-9af5-3a072d0e59ad" providerId="ADAL" clId="{3AE30C7C-A07E-4F26-97B8-FB1B81E92C1B}" dt="2023-04-07T03:30:59.831" v="214" actId="1076"/>
          <ac:spMkLst>
            <pc:docMk/>
            <pc:sldMk cId="3233712479" sldId="258"/>
            <ac:spMk id="140" creationId="{C32ADB17-A405-41AC-B32D-AF1CD0D44DCA}"/>
          </ac:spMkLst>
        </pc:spChg>
        <pc:spChg chg="mod">
          <ac:chgData name="AL AYUBI, Moch Thoriq Assegaf" userId="89e49ae9-f1bf-4cdc-9af5-3a072d0e59ad" providerId="ADAL" clId="{3AE30C7C-A07E-4F26-97B8-FB1B81E92C1B}" dt="2023-04-07T03:34:37.743" v="264" actId="1076"/>
          <ac:spMkLst>
            <pc:docMk/>
            <pc:sldMk cId="3233712479" sldId="258"/>
            <ac:spMk id="142" creationId="{FB45FED6-887E-41D4-9A4E-1E23D3E73265}"/>
          </ac:spMkLst>
        </pc:spChg>
        <pc:spChg chg="mod">
          <ac:chgData name="AL AYUBI, Moch Thoriq Assegaf" userId="89e49ae9-f1bf-4cdc-9af5-3a072d0e59ad" providerId="ADAL" clId="{3AE30C7C-A07E-4F26-97B8-FB1B81E92C1B}" dt="2023-04-07T03:34:41.961" v="267" actId="1035"/>
          <ac:spMkLst>
            <pc:docMk/>
            <pc:sldMk cId="3233712479" sldId="258"/>
            <ac:spMk id="143" creationId="{689660A2-C6AD-4262-9A78-7E6BD4034CDC}"/>
          </ac:spMkLst>
        </pc:spChg>
        <pc:spChg chg="mod">
          <ac:chgData name="AL AYUBI, Moch Thoriq Assegaf" userId="89e49ae9-f1bf-4cdc-9af5-3a072d0e59ad" providerId="ADAL" clId="{3AE30C7C-A07E-4F26-97B8-FB1B81E92C1B}" dt="2023-04-07T03:34:37.743" v="264" actId="1076"/>
          <ac:spMkLst>
            <pc:docMk/>
            <pc:sldMk cId="3233712479" sldId="258"/>
            <ac:spMk id="144" creationId="{3E8BA67A-768A-492D-BB7B-1C1C80E366EC}"/>
          </ac:spMkLst>
        </pc:spChg>
        <pc:spChg chg="mod">
          <ac:chgData name="AL AYUBI, Moch Thoriq Assegaf" userId="89e49ae9-f1bf-4cdc-9af5-3a072d0e59ad" providerId="ADAL" clId="{3AE30C7C-A07E-4F26-97B8-FB1B81E92C1B}" dt="2023-04-07T03:34:48.526" v="277" actId="1036"/>
          <ac:spMkLst>
            <pc:docMk/>
            <pc:sldMk cId="3233712479" sldId="258"/>
            <ac:spMk id="147" creationId="{8DA3374C-5E01-43AC-A116-FD3DE8D4A8EA}"/>
          </ac:spMkLst>
        </pc:spChg>
        <pc:spChg chg="mod">
          <ac:chgData name="AL AYUBI, Moch Thoriq Assegaf" userId="89e49ae9-f1bf-4cdc-9af5-3a072d0e59ad" providerId="ADAL" clId="{3AE30C7C-A07E-4F26-97B8-FB1B81E92C1B}" dt="2023-04-07T03:29:23.858" v="193" actId="1076"/>
          <ac:spMkLst>
            <pc:docMk/>
            <pc:sldMk cId="3233712479" sldId="258"/>
            <ac:spMk id="148" creationId="{0885757A-CFE5-4599-A2FE-5CEE65F4EC80}"/>
          </ac:spMkLst>
        </pc:spChg>
        <pc:spChg chg="add mod">
          <ac:chgData name="AL AYUBI, Moch Thoriq Assegaf" userId="89e49ae9-f1bf-4cdc-9af5-3a072d0e59ad" providerId="ADAL" clId="{3AE30C7C-A07E-4F26-97B8-FB1B81E92C1B}" dt="2023-04-07T03:25:43.093" v="152" actId="164"/>
          <ac:spMkLst>
            <pc:docMk/>
            <pc:sldMk cId="3233712479" sldId="258"/>
            <ac:spMk id="153" creationId="{CFA9145B-8434-4BAA-9F21-412E1C704868}"/>
          </ac:spMkLst>
        </pc:spChg>
        <pc:spChg chg="add mod">
          <ac:chgData name="AL AYUBI, Moch Thoriq Assegaf" userId="89e49ae9-f1bf-4cdc-9af5-3a072d0e59ad" providerId="ADAL" clId="{3AE30C7C-A07E-4F26-97B8-FB1B81E92C1B}" dt="2023-04-07T03:25:43.093" v="152" actId="164"/>
          <ac:spMkLst>
            <pc:docMk/>
            <pc:sldMk cId="3233712479" sldId="258"/>
            <ac:spMk id="154" creationId="{A15B00C2-4D5B-48F3-8892-430E455B3E6E}"/>
          </ac:spMkLst>
        </pc:spChg>
        <pc:spChg chg="del">
          <ac:chgData name="AL AYUBI, Moch Thoriq Assegaf" userId="89e49ae9-f1bf-4cdc-9af5-3a072d0e59ad" providerId="ADAL" clId="{3AE30C7C-A07E-4F26-97B8-FB1B81E92C1B}" dt="2023-04-07T03:27:45.417" v="179" actId="478"/>
          <ac:spMkLst>
            <pc:docMk/>
            <pc:sldMk cId="3233712479" sldId="258"/>
            <ac:spMk id="155" creationId="{68F436AD-FECF-44E7-80BD-F30A56B3ABF7}"/>
          </ac:spMkLst>
        </pc:spChg>
        <pc:spChg chg="del">
          <ac:chgData name="AL AYUBI, Moch Thoriq Assegaf" userId="89e49ae9-f1bf-4cdc-9af5-3a072d0e59ad" providerId="ADAL" clId="{3AE30C7C-A07E-4F26-97B8-FB1B81E92C1B}" dt="2023-04-07T03:27:43.766" v="178" actId="478"/>
          <ac:spMkLst>
            <pc:docMk/>
            <pc:sldMk cId="3233712479" sldId="258"/>
            <ac:spMk id="156" creationId="{29425850-9CC0-4F8C-8C00-7DF438B1E004}"/>
          </ac:spMkLst>
        </pc:spChg>
        <pc:spChg chg="add mod">
          <ac:chgData name="AL AYUBI, Moch Thoriq Assegaf" userId="89e49ae9-f1bf-4cdc-9af5-3a072d0e59ad" providerId="ADAL" clId="{3AE30C7C-A07E-4F26-97B8-FB1B81E92C1B}" dt="2023-04-07T03:25:43.093" v="152" actId="164"/>
          <ac:spMkLst>
            <pc:docMk/>
            <pc:sldMk cId="3233712479" sldId="258"/>
            <ac:spMk id="157" creationId="{57811935-2C61-4E5D-A35F-73B45144784D}"/>
          </ac:spMkLst>
        </pc:spChg>
        <pc:spChg chg="add mod">
          <ac:chgData name="AL AYUBI, Moch Thoriq Assegaf" userId="89e49ae9-f1bf-4cdc-9af5-3a072d0e59ad" providerId="ADAL" clId="{3AE30C7C-A07E-4F26-97B8-FB1B81E92C1B}" dt="2023-04-07T03:25:43.093" v="152" actId="164"/>
          <ac:spMkLst>
            <pc:docMk/>
            <pc:sldMk cId="3233712479" sldId="258"/>
            <ac:spMk id="158" creationId="{08794049-7F28-4AE1-9AD4-3D09B4D05126}"/>
          </ac:spMkLst>
        </pc:spChg>
        <pc:spChg chg="add mod">
          <ac:chgData name="AL AYUBI, Moch Thoriq Assegaf" userId="89e49ae9-f1bf-4cdc-9af5-3a072d0e59ad" providerId="ADAL" clId="{3AE30C7C-A07E-4F26-97B8-FB1B81E92C1B}" dt="2023-04-07T03:29:09.318" v="192" actId="1076"/>
          <ac:spMkLst>
            <pc:docMk/>
            <pc:sldMk cId="3233712479" sldId="258"/>
            <ac:spMk id="159" creationId="{7213AEB1-8A0B-4858-8198-EE73ADC8249A}"/>
          </ac:spMkLst>
        </pc:spChg>
        <pc:spChg chg="add mod">
          <ac:chgData name="AL AYUBI, Moch Thoriq Assegaf" userId="89e49ae9-f1bf-4cdc-9af5-3a072d0e59ad" providerId="ADAL" clId="{3AE30C7C-A07E-4F26-97B8-FB1B81E92C1B}" dt="2023-04-07T03:30:54.983" v="212" actId="1076"/>
          <ac:spMkLst>
            <pc:docMk/>
            <pc:sldMk cId="3233712479" sldId="258"/>
            <ac:spMk id="160" creationId="{BA05AB1D-BE62-4060-AB1D-1EBF3F2105A7}"/>
          </ac:spMkLst>
        </pc:spChg>
        <pc:spChg chg="add mod">
          <ac:chgData name="AL AYUBI, Moch Thoriq Assegaf" userId="89e49ae9-f1bf-4cdc-9af5-3a072d0e59ad" providerId="ADAL" clId="{3AE30C7C-A07E-4F26-97B8-FB1B81E92C1B}" dt="2023-04-07T03:31:06.528" v="215" actId="1076"/>
          <ac:spMkLst>
            <pc:docMk/>
            <pc:sldMk cId="3233712479" sldId="258"/>
            <ac:spMk id="161" creationId="{F9487895-EEBA-4436-9CC2-E45F28E6C192}"/>
          </ac:spMkLst>
        </pc:spChg>
        <pc:spChg chg="add mod">
          <ac:chgData name="AL AYUBI, Moch Thoriq Assegaf" userId="89e49ae9-f1bf-4cdc-9af5-3a072d0e59ad" providerId="ADAL" clId="{3AE30C7C-A07E-4F26-97B8-FB1B81E92C1B}" dt="2023-04-07T03:31:33.617" v="223" actId="1076"/>
          <ac:spMkLst>
            <pc:docMk/>
            <pc:sldMk cId="3233712479" sldId="258"/>
            <ac:spMk id="162" creationId="{8C3E5230-BD40-4AFA-B813-2073EFF34252}"/>
          </ac:spMkLst>
        </pc:spChg>
        <pc:spChg chg="add mod">
          <ac:chgData name="AL AYUBI, Moch Thoriq Assegaf" userId="89e49ae9-f1bf-4cdc-9af5-3a072d0e59ad" providerId="ADAL" clId="{3AE30C7C-A07E-4F26-97B8-FB1B81E92C1B}" dt="2023-04-07T03:31:29.923" v="222" actId="1076"/>
          <ac:spMkLst>
            <pc:docMk/>
            <pc:sldMk cId="3233712479" sldId="258"/>
            <ac:spMk id="163" creationId="{EA2E225B-F1B5-45A0-A307-13913D08E302}"/>
          </ac:spMkLst>
        </pc:spChg>
        <pc:spChg chg="add mod">
          <ac:chgData name="AL AYUBI, Moch Thoriq Assegaf" userId="89e49ae9-f1bf-4cdc-9af5-3a072d0e59ad" providerId="ADAL" clId="{3AE30C7C-A07E-4F26-97B8-FB1B81E92C1B}" dt="2023-04-07T03:31:59.289" v="226" actId="1076"/>
          <ac:spMkLst>
            <pc:docMk/>
            <pc:sldMk cId="3233712479" sldId="258"/>
            <ac:spMk id="164" creationId="{33DD813A-AD7B-4888-B17C-CC3A37C66F44}"/>
          </ac:spMkLst>
        </pc:spChg>
        <pc:spChg chg="add mod">
          <ac:chgData name="AL AYUBI, Moch Thoriq Assegaf" userId="89e49ae9-f1bf-4cdc-9af5-3a072d0e59ad" providerId="ADAL" clId="{3AE30C7C-A07E-4F26-97B8-FB1B81E92C1B}" dt="2023-04-07T03:33:30.916" v="238" actId="208"/>
          <ac:spMkLst>
            <pc:docMk/>
            <pc:sldMk cId="3233712479" sldId="258"/>
            <ac:spMk id="165" creationId="{9A254D8C-DAB1-465E-BAEE-26200E8BDC70}"/>
          </ac:spMkLst>
        </pc:spChg>
        <pc:spChg chg="add mod">
          <ac:chgData name="AL AYUBI, Moch Thoriq Assegaf" userId="89e49ae9-f1bf-4cdc-9af5-3a072d0e59ad" providerId="ADAL" clId="{3AE30C7C-A07E-4F26-97B8-FB1B81E92C1B}" dt="2023-04-07T03:33:45.425" v="240" actId="1076"/>
          <ac:spMkLst>
            <pc:docMk/>
            <pc:sldMk cId="3233712479" sldId="258"/>
            <ac:spMk id="166" creationId="{C6AA3EA2-FDC9-4133-A6BE-545190786969}"/>
          </ac:spMkLst>
        </pc:spChg>
        <pc:spChg chg="add mod">
          <ac:chgData name="AL AYUBI, Moch Thoriq Assegaf" userId="89e49ae9-f1bf-4cdc-9af5-3a072d0e59ad" providerId="ADAL" clId="{3AE30C7C-A07E-4F26-97B8-FB1B81E92C1B}" dt="2023-04-07T03:34:58.712" v="279" actId="1076"/>
          <ac:spMkLst>
            <pc:docMk/>
            <pc:sldMk cId="3233712479" sldId="258"/>
            <ac:spMk id="167" creationId="{DE22CD90-25DB-4E09-A73F-297B06ECBA4E}"/>
          </ac:spMkLst>
        </pc:spChg>
        <pc:spChg chg="add mod">
          <ac:chgData name="AL AYUBI, Moch Thoriq Assegaf" userId="89e49ae9-f1bf-4cdc-9af5-3a072d0e59ad" providerId="ADAL" clId="{3AE30C7C-A07E-4F26-97B8-FB1B81E92C1B}" dt="2023-04-07T03:35:08.244" v="281" actId="1076"/>
          <ac:spMkLst>
            <pc:docMk/>
            <pc:sldMk cId="3233712479" sldId="258"/>
            <ac:spMk id="168" creationId="{10F0D972-98AE-4EDB-B308-12B73295262D}"/>
          </ac:spMkLst>
        </pc:spChg>
        <pc:grpChg chg="mod">
          <ac:chgData name="AL AYUBI, Moch Thoriq Assegaf" userId="89e49ae9-f1bf-4cdc-9af5-3a072d0e59ad" providerId="ADAL" clId="{3AE30C7C-A07E-4F26-97B8-FB1B81E92C1B}" dt="2023-04-07T03:25:43.093" v="152" actId="164"/>
          <ac:grpSpMkLst>
            <pc:docMk/>
            <pc:sldMk cId="3233712479" sldId="258"/>
            <ac:grpSpMk id="6" creationId="{CCF7E39E-38D6-434E-8E46-8D6B787D6974}"/>
          </ac:grpSpMkLst>
        </pc:grpChg>
        <pc:grpChg chg="add mod">
          <ac:chgData name="AL AYUBI, Moch Thoriq Assegaf" userId="89e49ae9-f1bf-4cdc-9af5-3a072d0e59ad" providerId="ADAL" clId="{3AE30C7C-A07E-4F26-97B8-FB1B81E92C1B}" dt="2023-04-07T03:25:46.916" v="153" actId="1076"/>
          <ac:grpSpMkLst>
            <pc:docMk/>
            <pc:sldMk cId="3233712479" sldId="258"/>
            <ac:grpSpMk id="18" creationId="{0E327427-AA91-490D-8021-8A2D5C5D785A}"/>
          </ac:grpSpMkLst>
        </pc:grpChg>
        <pc:grpChg chg="mod">
          <ac:chgData name="AL AYUBI, Moch Thoriq Assegaf" userId="89e49ae9-f1bf-4cdc-9af5-3a072d0e59ad" providerId="ADAL" clId="{3AE30C7C-A07E-4F26-97B8-FB1B81E92C1B}" dt="2023-04-07T03:25:51.405" v="154" actId="1076"/>
          <ac:grpSpMkLst>
            <pc:docMk/>
            <pc:sldMk cId="3233712479" sldId="258"/>
            <ac:grpSpMk id="73" creationId="{C0CF42B3-B525-4D8A-9651-D03332E21876}"/>
          </ac:grpSpMkLst>
        </pc:grpChg>
        <pc:grpChg chg="mod">
          <ac:chgData name="AL AYUBI, Moch Thoriq Assegaf" userId="89e49ae9-f1bf-4cdc-9af5-3a072d0e59ad" providerId="ADAL" clId="{3AE30C7C-A07E-4F26-97B8-FB1B81E92C1B}" dt="2023-04-07T03:14:27.805" v="45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del modGraphic">
          <ac:chgData name="AL AYUBI, Moch Thoriq Assegaf" userId="89e49ae9-f1bf-4cdc-9af5-3a072d0e59ad" providerId="ADAL" clId="{3AE30C7C-A07E-4F26-97B8-FB1B81E92C1B}" dt="2023-04-07T03:14:04.923" v="43" actId="478"/>
          <ac:graphicFrameMkLst>
            <pc:docMk/>
            <pc:sldMk cId="3233712479" sldId="258"/>
            <ac:graphicFrameMk id="3" creationId="{FBBA5049-34D5-4B8D-9F5F-18D525B56706}"/>
          </ac:graphicFrameMkLst>
        </pc:graphicFrameChg>
        <pc:graphicFrameChg chg="modGraphic">
          <ac:chgData name="AL AYUBI, Moch Thoriq Assegaf" userId="89e49ae9-f1bf-4cdc-9af5-3a072d0e59ad" providerId="ADAL" clId="{3AE30C7C-A07E-4F26-97B8-FB1B81E92C1B}" dt="2023-04-07T03:32:47.145" v="235" actId="20577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3AE30C7C-A07E-4F26-97B8-FB1B81E92C1B}" dt="2023-04-07T03:47:25.715" v="301" actId="255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3AE30C7C-A07E-4F26-97B8-FB1B81E92C1B}" dt="2023-04-07T03:36:01.303" v="298" actId="207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 modGraphic">
          <ac:chgData name="AL AYUBI, Moch Thoriq Assegaf" userId="89e49ae9-f1bf-4cdc-9af5-3a072d0e59ad" providerId="ADAL" clId="{3AE30C7C-A07E-4F26-97B8-FB1B81E92C1B}" dt="2023-04-07T03:34:22.902" v="263" actId="1076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del">
          <ac:chgData name="AL AYUBI, Moch Thoriq Assegaf" userId="89e49ae9-f1bf-4cdc-9af5-3a072d0e59ad" providerId="ADAL" clId="{3AE30C7C-A07E-4F26-97B8-FB1B81E92C1B}" dt="2023-04-07T03:15:24.079" v="52" actId="478"/>
          <ac:picMkLst>
            <pc:docMk/>
            <pc:sldMk cId="3233712479" sldId="258"/>
            <ac:picMk id="7" creationId="{46B33D4E-1BF2-42DC-B1A3-6C613425E424}"/>
          </ac:picMkLst>
        </pc:picChg>
        <pc:picChg chg="mod">
          <ac:chgData name="AL AYUBI, Moch Thoriq Assegaf" userId="89e49ae9-f1bf-4cdc-9af5-3a072d0e59ad" providerId="ADAL" clId="{3AE30C7C-A07E-4F26-97B8-FB1B81E92C1B}" dt="2023-04-07T03:16:58.734" v="80" actId="1076"/>
          <ac:picMkLst>
            <pc:docMk/>
            <pc:sldMk cId="3233712479" sldId="258"/>
            <ac:picMk id="9" creationId="{BC7DDD35-EDD0-4F37-863A-92D1A850DF16}"/>
          </ac:picMkLst>
        </pc:picChg>
        <pc:picChg chg="add mod">
          <ac:chgData name="AL AYUBI, Moch Thoriq Assegaf" userId="89e49ae9-f1bf-4cdc-9af5-3a072d0e59ad" providerId="ADAL" clId="{3AE30C7C-A07E-4F26-97B8-FB1B81E92C1B}" dt="2023-04-07T03:25:43.093" v="152" actId="164"/>
          <ac:picMkLst>
            <pc:docMk/>
            <pc:sldMk cId="3233712479" sldId="258"/>
            <ac:picMk id="11" creationId="{7B79138D-10F2-4C6E-B8D4-C7A03914C06E}"/>
          </ac:picMkLst>
        </pc:picChg>
        <pc:picChg chg="add mod">
          <ac:chgData name="AL AYUBI, Moch Thoriq Assegaf" userId="89e49ae9-f1bf-4cdc-9af5-3a072d0e59ad" providerId="ADAL" clId="{3AE30C7C-A07E-4F26-97B8-FB1B81E92C1B}" dt="2023-04-07T03:25:43.093" v="152" actId="164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3AE30C7C-A07E-4F26-97B8-FB1B81E92C1B}" dt="2023-04-07T03:16:58.734" v="80" actId="1076"/>
          <ac:picMkLst>
            <pc:docMk/>
            <pc:sldMk cId="3233712479" sldId="258"/>
            <ac:picMk id="128" creationId="{D37493A7-D986-42EF-ADD4-50BA2B936451}"/>
          </ac:picMkLst>
        </pc:picChg>
        <pc:picChg chg="mod">
          <ac:chgData name="AL AYUBI, Moch Thoriq Assegaf" userId="89e49ae9-f1bf-4cdc-9af5-3a072d0e59ad" providerId="ADAL" clId="{3AE30C7C-A07E-4F26-97B8-FB1B81E92C1B}" dt="2023-04-07T03:25:43.093" v="152" actId="164"/>
          <ac:picMkLst>
            <pc:docMk/>
            <pc:sldMk cId="3233712479" sldId="258"/>
            <ac:picMk id="150" creationId="{F85A496D-5796-4A7B-8251-AA19350B7D53}"/>
          </ac:picMkLst>
        </pc:picChg>
        <pc:picChg chg="add mod">
          <ac:chgData name="AL AYUBI, Moch Thoriq Assegaf" userId="89e49ae9-f1bf-4cdc-9af5-3a072d0e59ad" providerId="ADAL" clId="{3AE30C7C-A07E-4F26-97B8-FB1B81E92C1B}" dt="2023-04-07T03:15:15.389" v="51" actId="1076"/>
          <ac:picMkLst>
            <pc:docMk/>
            <pc:sldMk cId="3233712479" sldId="258"/>
            <ac:picMk id="152" creationId="{41EB6266-B851-419B-92D2-0373AEB4701D}"/>
          </ac:picMkLst>
        </pc:picChg>
      </pc:sldChg>
    </pc:docChg>
  </pc:docChgLst>
  <pc:docChgLst>
    <pc:chgData name="AL AYUBI, Moch Thoriq Assegaf" userId="89e49ae9-f1bf-4cdc-9af5-3a072d0e59ad" providerId="ADAL" clId="{C35CC9FF-082C-4E5F-A67B-55A78A12B18A}"/>
    <pc:docChg chg="custSel modSld">
      <pc:chgData name="AL AYUBI, Moch Thoriq Assegaf" userId="89e49ae9-f1bf-4cdc-9af5-3a072d0e59ad" providerId="ADAL" clId="{C35CC9FF-082C-4E5F-A67B-55A78A12B18A}" dt="2024-08-09T10:36:44.198" v="229" actId="1035"/>
      <pc:docMkLst>
        <pc:docMk/>
      </pc:docMkLst>
      <pc:sldChg chg="addSp delSp modSp mod">
        <pc:chgData name="AL AYUBI, Moch Thoriq Assegaf" userId="89e49ae9-f1bf-4cdc-9af5-3a072d0e59ad" providerId="ADAL" clId="{C35CC9FF-082C-4E5F-A67B-55A78A12B18A}" dt="2024-08-09T10:36:35.235" v="225" actId="1035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C35CC9FF-082C-4E5F-A67B-55A78A12B18A}" dt="2024-08-09T10:35:20.383" v="190" actId="1076"/>
          <ac:spMkLst>
            <pc:docMk/>
            <pc:sldMk cId="3233712479" sldId="258"/>
            <ac:spMk id="2" creationId="{292DDFBB-F9A7-BF75-8C57-495D92232B53}"/>
          </ac:spMkLst>
        </pc:spChg>
        <pc:spChg chg="mod">
          <ac:chgData name="AL AYUBI, Moch Thoriq Assegaf" userId="89e49ae9-f1bf-4cdc-9af5-3a072d0e59ad" providerId="ADAL" clId="{C35CC9FF-082C-4E5F-A67B-55A78A12B18A}" dt="2024-08-09T10:33:23.763" v="165" actId="1076"/>
          <ac:spMkLst>
            <pc:docMk/>
            <pc:sldMk cId="3233712479" sldId="258"/>
            <ac:spMk id="4" creationId="{083CB357-7BE7-AD0D-2EA8-6C48B1D86B8E}"/>
          </ac:spMkLst>
        </pc:spChg>
        <pc:spChg chg="mod">
          <ac:chgData name="AL AYUBI, Moch Thoriq Assegaf" userId="89e49ae9-f1bf-4cdc-9af5-3a072d0e59ad" providerId="ADAL" clId="{C35CC9FF-082C-4E5F-A67B-55A78A12B18A}" dt="2024-08-09T10:36:35.235" v="225" actId="1035"/>
          <ac:spMkLst>
            <pc:docMk/>
            <pc:sldMk cId="3233712479" sldId="258"/>
            <ac:spMk id="5" creationId="{50C06868-1092-4DC7-BE0B-DFD086C79E9A}"/>
          </ac:spMkLst>
        </pc:spChg>
        <pc:spChg chg="add mod">
          <ac:chgData name="AL AYUBI, Moch Thoriq Assegaf" userId="89e49ae9-f1bf-4cdc-9af5-3a072d0e59ad" providerId="ADAL" clId="{C35CC9FF-082C-4E5F-A67B-55A78A12B18A}" dt="2024-08-09T10:35:20.383" v="190" actId="1076"/>
          <ac:spMkLst>
            <pc:docMk/>
            <pc:sldMk cId="3233712479" sldId="258"/>
            <ac:spMk id="7" creationId="{A5B7CA86-5BE3-CD6E-7931-CAC8F971A82E}"/>
          </ac:spMkLst>
        </pc:spChg>
        <pc:spChg chg="mod">
          <ac:chgData name="AL AYUBI, Moch Thoriq Assegaf" userId="89e49ae9-f1bf-4cdc-9af5-3a072d0e59ad" providerId="ADAL" clId="{C35CC9FF-082C-4E5F-A67B-55A78A12B18A}" dt="2024-08-09T10:33:16.947" v="164" actId="14100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C35CC9FF-082C-4E5F-A67B-55A78A12B18A}" dt="2024-08-09T10:33:41.328" v="166" actId="1076"/>
          <ac:spMkLst>
            <pc:docMk/>
            <pc:sldMk cId="3233712479" sldId="258"/>
            <ac:spMk id="11" creationId="{E045FB29-0735-2DFC-9D2C-4C2D5A1E2543}"/>
          </ac:spMkLst>
        </pc:spChg>
        <pc:spChg chg="mod">
          <ac:chgData name="AL AYUBI, Moch Thoriq Assegaf" userId="89e49ae9-f1bf-4cdc-9af5-3a072d0e59ad" providerId="ADAL" clId="{C35CC9FF-082C-4E5F-A67B-55A78A12B18A}" dt="2024-08-09T10:36:32.157" v="223" actId="1076"/>
          <ac:spMkLst>
            <pc:docMk/>
            <pc:sldMk cId="3233712479" sldId="258"/>
            <ac:spMk id="12" creationId="{649FE3A4-6E5E-5765-1261-3783C08FF355}"/>
          </ac:spMkLst>
        </pc:spChg>
        <pc:spChg chg="add mod">
          <ac:chgData name="AL AYUBI, Moch Thoriq Assegaf" userId="89e49ae9-f1bf-4cdc-9af5-3a072d0e59ad" providerId="ADAL" clId="{C35CC9FF-082C-4E5F-A67B-55A78A12B18A}" dt="2024-08-09T10:35:29.550" v="207" actId="1076"/>
          <ac:spMkLst>
            <pc:docMk/>
            <pc:sldMk cId="3233712479" sldId="258"/>
            <ac:spMk id="13" creationId="{927AD24A-9A18-4B22-03B8-55E974082C7C}"/>
          </ac:spMkLst>
        </pc:spChg>
        <pc:spChg chg="add mod">
          <ac:chgData name="AL AYUBI, Moch Thoriq Assegaf" userId="89e49ae9-f1bf-4cdc-9af5-3a072d0e59ad" providerId="ADAL" clId="{C35CC9FF-082C-4E5F-A67B-55A78A12B18A}" dt="2024-08-09T10:35:57.497" v="219" actId="1076"/>
          <ac:spMkLst>
            <pc:docMk/>
            <pc:sldMk cId="3233712479" sldId="258"/>
            <ac:spMk id="14" creationId="{CEB4C3B8-97E6-E2B9-6A4A-319BEB76FD6C}"/>
          </ac:spMkLst>
        </pc:spChg>
        <pc:spChg chg="mod">
          <ac:chgData name="AL AYUBI, Moch Thoriq Assegaf" userId="89e49ae9-f1bf-4cdc-9af5-3a072d0e59ad" providerId="ADAL" clId="{C35CC9FF-082C-4E5F-A67B-55A78A12B18A}" dt="2024-08-09T10:33:41.328" v="166" actId="1076"/>
          <ac:spMkLst>
            <pc:docMk/>
            <pc:sldMk cId="3233712479" sldId="258"/>
            <ac:spMk id="18" creationId="{2C3F37E6-DF08-C6E3-1C34-913FF5A71030}"/>
          </ac:spMkLst>
        </pc:spChg>
        <pc:spChg chg="del mod">
          <ac:chgData name="AL AYUBI, Moch Thoriq Assegaf" userId="89e49ae9-f1bf-4cdc-9af5-3a072d0e59ad" providerId="ADAL" clId="{C35CC9FF-082C-4E5F-A67B-55A78A12B18A}" dt="2024-08-09T10:31:54.166" v="136" actId="478"/>
          <ac:spMkLst>
            <pc:docMk/>
            <pc:sldMk cId="3233712479" sldId="258"/>
            <ac:spMk id="21" creationId="{E36E365D-052C-0C23-E0A8-FED143AD9CE9}"/>
          </ac:spMkLst>
        </pc:spChg>
        <pc:spChg chg="del mod">
          <ac:chgData name="AL AYUBI, Moch Thoriq Assegaf" userId="89e49ae9-f1bf-4cdc-9af5-3a072d0e59ad" providerId="ADAL" clId="{C35CC9FF-082C-4E5F-A67B-55A78A12B18A}" dt="2024-08-09T10:31:56.384" v="137" actId="478"/>
          <ac:spMkLst>
            <pc:docMk/>
            <pc:sldMk cId="3233712479" sldId="258"/>
            <ac:spMk id="22" creationId="{D7127ABF-19ED-9F41-116F-8E66AD3A8233}"/>
          </ac:spMkLst>
        </pc:spChg>
        <pc:spChg chg="mod">
          <ac:chgData name="AL AYUBI, Moch Thoriq Assegaf" userId="89e49ae9-f1bf-4cdc-9af5-3a072d0e59ad" providerId="ADAL" clId="{C35CC9FF-082C-4E5F-A67B-55A78A12B18A}" dt="2024-08-09T10:36:10.483" v="221" actId="14100"/>
          <ac:spMkLst>
            <pc:docMk/>
            <pc:sldMk cId="3233712479" sldId="258"/>
            <ac:spMk id="23" creationId="{2688F7E2-75D6-0B29-4F16-DE6E0AD60910}"/>
          </ac:spMkLst>
        </pc:spChg>
        <pc:spChg chg="mod">
          <ac:chgData name="AL AYUBI, Moch Thoriq Assegaf" userId="89e49ae9-f1bf-4cdc-9af5-3a072d0e59ad" providerId="ADAL" clId="{C35CC9FF-082C-4E5F-A67B-55A78A12B18A}" dt="2024-08-09T10:34:05.689" v="173" actId="14100"/>
          <ac:spMkLst>
            <pc:docMk/>
            <pc:sldMk cId="3233712479" sldId="258"/>
            <ac:spMk id="24" creationId="{0849F91B-9988-94FF-EB43-050FB033C0E2}"/>
          </ac:spMkLst>
        </pc:spChg>
        <pc:spChg chg="mod">
          <ac:chgData name="AL AYUBI, Moch Thoriq Assegaf" userId="89e49ae9-f1bf-4cdc-9af5-3a072d0e59ad" providerId="ADAL" clId="{C35CC9FF-082C-4E5F-A67B-55A78A12B18A}" dt="2024-08-09T10:34:13.082" v="174" actId="1076"/>
          <ac:spMkLst>
            <pc:docMk/>
            <pc:sldMk cId="3233712479" sldId="258"/>
            <ac:spMk id="25" creationId="{B0624376-5979-9455-F54B-9597B25883FF}"/>
          </ac:spMkLst>
        </pc:spChg>
        <pc:grpChg chg="mod">
          <ac:chgData name="AL AYUBI, Moch Thoriq Assegaf" userId="89e49ae9-f1bf-4cdc-9af5-3a072d0e59ad" providerId="ADAL" clId="{C35CC9FF-082C-4E5F-A67B-55A78A12B18A}" dt="2024-08-09T10:33:10.731" v="163" actId="1036"/>
          <ac:grpSpMkLst>
            <pc:docMk/>
            <pc:sldMk cId="3233712479" sldId="258"/>
            <ac:grpSpMk id="3" creationId="{9F0D518C-3256-4429-B3CC-50AD6D7EA512}"/>
          </ac:grpSpMkLst>
        </pc:grpChg>
        <pc:grpChg chg="mod">
          <ac:chgData name="AL AYUBI, Moch Thoriq Assegaf" userId="89e49ae9-f1bf-4cdc-9af5-3a072d0e59ad" providerId="ADAL" clId="{C35CC9FF-082C-4E5F-A67B-55A78A12B18A}" dt="2024-08-09T10:32:57.999" v="146" actId="1076"/>
          <ac:grpSpMkLst>
            <pc:docMk/>
            <pc:sldMk cId="3233712479" sldId="258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C35CC9FF-082C-4E5F-A67B-55A78A12B18A}" dt="2024-08-09T10:32:57.999" v="146" actId="1076"/>
          <ac:grpSpMkLst>
            <pc:docMk/>
            <pc:sldMk cId="3233712479" sldId="258"/>
            <ac:grpSpMk id="29" creationId="{D2B26886-DEAC-4A5F-9CA2-068BE91A1D52}"/>
          </ac:grpSpMkLst>
        </pc:grpChg>
        <pc:grpChg chg="mod">
          <ac:chgData name="AL AYUBI, Moch Thoriq Assegaf" userId="89e49ae9-f1bf-4cdc-9af5-3a072d0e59ad" providerId="ADAL" clId="{C35CC9FF-082C-4E5F-A67B-55A78A12B18A}" dt="2024-08-09T10:32:57.999" v="146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mod">
          <ac:chgData name="AL AYUBI, Moch Thoriq Assegaf" userId="89e49ae9-f1bf-4cdc-9af5-3a072d0e59ad" providerId="ADAL" clId="{C35CC9FF-082C-4E5F-A67B-55A78A12B18A}" dt="2024-08-09T10:33:23.763" v="165" actId="1076"/>
          <ac:graphicFrameMkLst>
            <pc:docMk/>
            <pc:sldMk cId="3233712479" sldId="258"/>
            <ac:graphicFrameMk id="6" creationId="{D7864C11-C320-C7C8-9753-9F87A7CDE132}"/>
          </ac:graphicFrameMkLst>
        </pc:graphicFrameChg>
        <pc:graphicFrameChg chg="mod">
          <ac:chgData name="AL AYUBI, Moch Thoriq Assegaf" userId="89e49ae9-f1bf-4cdc-9af5-3a072d0e59ad" providerId="ADAL" clId="{C35CC9FF-082C-4E5F-A67B-55A78A12B18A}" dt="2024-08-09T10:33:50.481" v="170" actId="404"/>
          <ac:graphicFrameMkLst>
            <pc:docMk/>
            <pc:sldMk cId="3233712479" sldId="258"/>
            <ac:graphicFrameMk id="8" creationId="{037DDE69-F133-0C53-0946-F3F7CB1590F2}"/>
          </ac:graphicFrameMkLst>
        </pc:graphicFrameChg>
        <pc:graphicFrameChg chg="mod modGraphic">
          <ac:chgData name="AL AYUBI, Moch Thoriq Assegaf" userId="89e49ae9-f1bf-4cdc-9af5-3a072d0e59ad" providerId="ADAL" clId="{C35CC9FF-082C-4E5F-A67B-55A78A12B18A}" dt="2024-08-09T10:32:57.999" v="146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picChg chg="mod">
          <ac:chgData name="AL AYUBI, Moch Thoriq Assegaf" userId="89e49ae9-f1bf-4cdc-9af5-3a072d0e59ad" providerId="ADAL" clId="{C35CC9FF-082C-4E5F-A67B-55A78A12B18A}" dt="2024-08-09T10:32:57.999" v="146" actId="1076"/>
          <ac:picMkLst>
            <pc:docMk/>
            <pc:sldMk cId="3233712479" sldId="258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C35CC9FF-082C-4E5F-A67B-55A78A12B18A}" dt="2024-08-09T10:32:57.999" v="146" actId="1076"/>
          <ac:picMkLst>
            <pc:docMk/>
            <pc:sldMk cId="3233712479" sldId="258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C35CC9FF-082C-4E5F-A67B-55A78A12B18A}" dt="2024-08-09T10:32:57.999" v="146" actId="1076"/>
          <ac:picMkLst>
            <pc:docMk/>
            <pc:sldMk cId="3233712479" sldId="258"/>
            <ac:picMk id="1032" creationId="{BFAE9188-45BF-0987-2829-0E7803E1527C}"/>
          </ac:picMkLst>
        </pc:picChg>
      </pc:sldChg>
      <pc:sldChg chg="addSp delSp modSp mod">
        <pc:chgData name="AL AYUBI, Moch Thoriq Assegaf" userId="89e49ae9-f1bf-4cdc-9af5-3a072d0e59ad" providerId="ADAL" clId="{C35CC9FF-082C-4E5F-A67B-55A78A12B18A}" dt="2024-08-09T10:36:44.198" v="229" actId="1035"/>
        <pc:sldMkLst>
          <pc:docMk/>
          <pc:sldMk cId="4179481498" sldId="259"/>
        </pc:sldMkLst>
        <pc:spChg chg="add mod">
          <ac:chgData name="AL AYUBI, Moch Thoriq Assegaf" userId="89e49ae9-f1bf-4cdc-9af5-3a072d0e59ad" providerId="ADAL" clId="{C35CC9FF-082C-4E5F-A67B-55A78A12B18A}" dt="2024-08-09T10:36:44.198" v="229" actId="1035"/>
          <ac:spMkLst>
            <pc:docMk/>
            <pc:sldMk cId="4179481498" sldId="259"/>
            <ac:spMk id="4" creationId="{172F95A1-09A1-CDFC-BB5D-9E6E1073E35F}"/>
          </ac:spMkLst>
        </pc:spChg>
        <pc:spChg chg="del">
          <ac:chgData name="AL AYUBI, Moch Thoriq Assegaf" userId="89e49ae9-f1bf-4cdc-9af5-3a072d0e59ad" providerId="ADAL" clId="{C35CC9FF-082C-4E5F-A67B-55A78A12B18A}" dt="2024-08-09T00:40:21.973" v="6" actId="478"/>
          <ac:spMkLst>
            <pc:docMk/>
            <pc:sldMk cId="4179481498" sldId="259"/>
            <ac:spMk id="4" creationId="{8E0DA854-FF60-DE20-CA66-67DE05719BE6}"/>
          </ac:spMkLst>
        </pc:spChg>
        <pc:spChg chg="mod">
          <ac:chgData name="AL AYUBI, Moch Thoriq Assegaf" userId="89e49ae9-f1bf-4cdc-9af5-3a072d0e59ad" providerId="ADAL" clId="{C35CC9FF-082C-4E5F-A67B-55A78A12B18A}" dt="2024-08-09T10:26:51.203" v="28" actId="1076"/>
          <ac:spMkLst>
            <pc:docMk/>
            <pc:sldMk cId="4179481498" sldId="259"/>
            <ac:spMk id="5" creationId="{50C06868-1092-4DC7-BE0B-DFD086C79E9A}"/>
          </ac:spMkLst>
        </pc:spChg>
        <pc:spChg chg="add del mod">
          <ac:chgData name="AL AYUBI, Moch Thoriq Assegaf" userId="89e49ae9-f1bf-4cdc-9af5-3a072d0e59ad" providerId="ADAL" clId="{C35CC9FF-082C-4E5F-A67B-55A78A12B18A}" dt="2024-08-09T10:36:42.325" v="226" actId="478"/>
          <ac:spMkLst>
            <pc:docMk/>
            <pc:sldMk cId="4179481498" sldId="259"/>
            <ac:spMk id="6" creationId="{A90B05A3-5687-E7F6-0370-9A35636AA26B}"/>
          </ac:spMkLst>
        </pc:spChg>
        <pc:spChg chg="mod">
          <ac:chgData name="AL AYUBI, Moch Thoriq Assegaf" userId="89e49ae9-f1bf-4cdc-9af5-3a072d0e59ad" providerId="ADAL" clId="{C35CC9FF-082C-4E5F-A67B-55A78A12B18A}" dt="2024-08-09T10:27:23.384" v="32" actId="14100"/>
          <ac:spMkLst>
            <pc:docMk/>
            <pc:sldMk cId="4179481498" sldId="259"/>
            <ac:spMk id="7" creationId="{0D355BF2-0193-B260-56C8-C4CBBBE07C42}"/>
          </ac:spMkLst>
        </pc:spChg>
        <pc:grpChg chg="mod">
          <ac:chgData name="AL AYUBI, Moch Thoriq Assegaf" userId="89e49ae9-f1bf-4cdc-9af5-3a072d0e59ad" providerId="ADAL" clId="{C35CC9FF-082C-4E5F-A67B-55A78A12B18A}" dt="2024-08-09T10:27:08.989" v="30" actId="1076"/>
          <ac:grpSpMkLst>
            <pc:docMk/>
            <pc:sldMk cId="4179481498" sldId="259"/>
            <ac:grpSpMk id="3" creationId="{9F0D518C-3256-4429-B3CC-50AD6D7EA512}"/>
          </ac:grpSpMkLst>
        </pc:grpChg>
        <pc:grpChg chg="mod">
          <ac:chgData name="AL AYUBI, Moch Thoriq Assegaf" userId="89e49ae9-f1bf-4cdc-9af5-3a072d0e59ad" providerId="ADAL" clId="{C35CC9FF-082C-4E5F-A67B-55A78A12B18A}" dt="2024-08-09T10:26:51.203" v="28" actId="1076"/>
          <ac:grpSpMkLst>
            <pc:docMk/>
            <pc:sldMk cId="4179481498" sldId="259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C35CC9FF-082C-4E5F-A67B-55A78A12B18A}" dt="2024-08-09T10:26:51.203" v="28" actId="1076"/>
          <ac:grpSpMkLst>
            <pc:docMk/>
            <pc:sldMk cId="4179481498" sldId="259"/>
            <ac:grpSpMk id="29" creationId="{D2B26886-DEAC-4A5F-9CA2-068BE91A1D52}"/>
          </ac:grpSpMkLst>
        </pc:grpChg>
        <pc:grpChg chg="mod">
          <ac:chgData name="AL AYUBI, Moch Thoriq Assegaf" userId="89e49ae9-f1bf-4cdc-9af5-3a072d0e59ad" providerId="ADAL" clId="{C35CC9FF-082C-4E5F-A67B-55A78A12B18A}" dt="2024-08-09T10:26:51.203" v="28" actId="1076"/>
          <ac:grpSpMkLst>
            <pc:docMk/>
            <pc:sldMk cId="4179481498" sldId="259"/>
            <ac:grpSpMk id="125" creationId="{EC5DAE1D-76D5-444B-9F63-35CE269C2DA5}"/>
          </ac:grpSpMkLst>
        </pc:grpChg>
        <pc:graphicFrameChg chg="mod modGraphic">
          <ac:chgData name="AL AYUBI, Moch Thoriq Assegaf" userId="89e49ae9-f1bf-4cdc-9af5-3a072d0e59ad" providerId="ADAL" clId="{C35CC9FF-082C-4E5F-A67B-55A78A12B18A}" dt="2024-08-09T10:28:39.801" v="37"/>
          <ac:graphicFrameMkLst>
            <pc:docMk/>
            <pc:sldMk cId="4179481498" sldId="259"/>
            <ac:graphicFrameMk id="2" creationId="{1C80CE32-9A49-36ED-4EBA-44F3F3C1F727}"/>
          </ac:graphicFrameMkLst>
        </pc:graphicFrameChg>
        <pc:picChg chg="mod">
          <ac:chgData name="AL AYUBI, Moch Thoriq Assegaf" userId="89e49ae9-f1bf-4cdc-9af5-3a072d0e59ad" providerId="ADAL" clId="{C35CC9FF-082C-4E5F-A67B-55A78A12B18A}" dt="2024-08-09T10:26:51.203" v="28" actId="1076"/>
          <ac:picMkLst>
            <pc:docMk/>
            <pc:sldMk cId="4179481498" sldId="259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C35CC9FF-082C-4E5F-A67B-55A78A12B18A}" dt="2024-08-09T10:26:51.203" v="28" actId="1076"/>
          <ac:picMkLst>
            <pc:docMk/>
            <pc:sldMk cId="4179481498" sldId="259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C35CC9FF-082C-4E5F-A67B-55A78A12B18A}" dt="2024-08-09T10:26:51.203" v="28" actId="1076"/>
          <ac:picMkLst>
            <pc:docMk/>
            <pc:sldMk cId="4179481498" sldId="259"/>
            <ac:picMk id="1032" creationId="{BFAE9188-45BF-0987-2829-0E7803E1527C}"/>
          </ac:picMkLst>
        </pc:picChg>
      </pc:sldChg>
    </pc:docChg>
  </pc:docChgLst>
  <pc:docChgLst>
    <pc:chgData name="AL AYUBI, Moch Thoriq Assegaf" userId="89e49ae9-f1bf-4cdc-9af5-3a072d0e59ad" providerId="ADAL" clId="{05142398-6FCA-4D3F-ADEB-5A7F08F96CF3}"/>
    <pc:docChg chg="custSel modSld">
      <pc:chgData name="AL AYUBI, Moch Thoriq Assegaf" userId="89e49ae9-f1bf-4cdc-9af5-3a072d0e59ad" providerId="ADAL" clId="{05142398-6FCA-4D3F-ADEB-5A7F08F96CF3}" dt="2025-03-14T02:10:00.895" v="648"/>
      <pc:docMkLst>
        <pc:docMk/>
      </pc:docMkLst>
      <pc:sldChg chg="modSp mod">
        <pc:chgData name="AL AYUBI, Moch Thoriq Assegaf" userId="89e49ae9-f1bf-4cdc-9af5-3a072d0e59ad" providerId="ADAL" clId="{05142398-6FCA-4D3F-ADEB-5A7F08F96CF3}" dt="2025-03-14T02:02:50.563" v="22" actId="27918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05142398-6FCA-4D3F-ADEB-5A7F08F96CF3}" dt="2025-03-14T02:00:55.532" v="8" actId="20577"/>
          <ac:spMkLst>
            <pc:docMk/>
            <pc:sldMk cId="335429979" sldId="260"/>
            <ac:spMk id="3" creationId="{588BCB38-82D3-B14E-045C-C804388AE0DD}"/>
          </ac:spMkLst>
        </pc:spChg>
        <pc:graphicFrameChg chg="mod modGraphic">
          <ac:chgData name="AL AYUBI, Moch Thoriq Assegaf" userId="89e49ae9-f1bf-4cdc-9af5-3a072d0e59ad" providerId="ADAL" clId="{05142398-6FCA-4D3F-ADEB-5A7F08F96CF3}" dt="2025-03-14T02:02:03.262" v="15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">
        <pc:chgData name="AL AYUBI, Moch Thoriq Assegaf" userId="89e49ae9-f1bf-4cdc-9af5-3a072d0e59ad" providerId="ADAL" clId="{05142398-6FCA-4D3F-ADEB-5A7F08F96CF3}" dt="2025-03-14T02:10:00.895" v="648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05142398-6FCA-4D3F-ADEB-5A7F08F96CF3}" dt="2025-03-14T02:10:00.895" v="648"/>
          <ac:spMkLst>
            <pc:docMk/>
            <pc:sldMk cId="941573539" sldId="261"/>
            <ac:spMk id="17" creationId="{DBD9BA81-22B7-4551-1CED-F692C64A72C9}"/>
          </ac:spMkLst>
        </pc:spChg>
        <pc:graphicFrameChg chg="mod">
          <ac:chgData name="AL AYUBI, Moch Thoriq Assegaf" userId="89e49ae9-f1bf-4cdc-9af5-3a072d0e59ad" providerId="ADAL" clId="{05142398-6FCA-4D3F-ADEB-5A7F08F96CF3}" dt="2025-03-14T02:01:13.822" v="9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modSp mod">
        <pc:chgData name="AL AYUBI, Moch Thoriq Assegaf" userId="89e49ae9-f1bf-4cdc-9af5-3a072d0e59ad" providerId="ADAL" clId="{05142398-6FCA-4D3F-ADEB-5A7F08F96CF3}" dt="2025-03-14T02:10:00.895" v="648"/>
        <pc:sldMkLst>
          <pc:docMk/>
          <pc:sldMk cId="4037847218" sldId="262"/>
        </pc:sldMkLst>
        <pc:spChg chg="mod">
          <ac:chgData name="AL AYUBI, Moch Thoriq Assegaf" userId="89e49ae9-f1bf-4cdc-9af5-3a072d0e59ad" providerId="ADAL" clId="{05142398-6FCA-4D3F-ADEB-5A7F08F96CF3}" dt="2025-03-14T02:10:00.895" v="648"/>
          <ac:spMkLst>
            <pc:docMk/>
            <pc:sldMk cId="4037847218" sldId="262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05142398-6FCA-4D3F-ADEB-5A7F08F96CF3}" dt="2025-03-14T02:09:38.248" v="647" actId="20577"/>
          <ac:graphicFrameMkLst>
            <pc:docMk/>
            <pc:sldMk cId="4037847218" sldId="262"/>
            <ac:graphicFrameMk id="11" creationId="{A1D8BC2B-0841-8E90-D4EF-057BAC3244CD}"/>
          </ac:graphicFrameMkLst>
        </pc:graphicFrameChg>
      </pc:sldChg>
      <pc:sldChg chg="modSp mod">
        <pc:chgData name="AL AYUBI, Moch Thoriq Assegaf" userId="89e49ae9-f1bf-4cdc-9af5-3a072d0e59ad" providerId="ADAL" clId="{05142398-6FCA-4D3F-ADEB-5A7F08F96CF3}" dt="2025-03-14T02:10:00.895" v="648"/>
        <pc:sldMkLst>
          <pc:docMk/>
          <pc:sldMk cId="4231433063" sldId="263"/>
        </pc:sldMkLst>
        <pc:spChg chg="mod">
          <ac:chgData name="AL AYUBI, Moch Thoriq Assegaf" userId="89e49ae9-f1bf-4cdc-9af5-3a072d0e59ad" providerId="ADAL" clId="{05142398-6FCA-4D3F-ADEB-5A7F08F96CF3}" dt="2025-03-14T02:10:00.895" v="648"/>
          <ac:spMkLst>
            <pc:docMk/>
            <pc:sldMk cId="4231433063" sldId="263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05142398-6FCA-4D3F-ADEB-5A7F08F96CF3}" dt="2025-03-14T02:01:31.103" v="11" actId="2164"/>
          <ac:graphicFrameMkLst>
            <pc:docMk/>
            <pc:sldMk cId="4231433063" sldId="263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51F23255-4309-48B7-9E16-6A57326D7AB2}"/>
    <pc:docChg chg="custSel modSld">
      <pc:chgData name="AL AYUBI, Moch Thoriq Assegaf" userId="89e49ae9-f1bf-4cdc-9af5-3a072d0e59ad" providerId="ADAL" clId="{51F23255-4309-48B7-9E16-6A57326D7AB2}" dt="2024-05-03T03:21:01.005" v="176" actId="207"/>
      <pc:docMkLst>
        <pc:docMk/>
      </pc:docMkLst>
      <pc:sldChg chg="addSp delSp modSp mod">
        <pc:chgData name="AL AYUBI, Moch Thoriq Assegaf" userId="89e49ae9-f1bf-4cdc-9af5-3a072d0e59ad" providerId="ADAL" clId="{51F23255-4309-48B7-9E16-6A57326D7AB2}" dt="2024-05-03T03:21:01.005" v="176" actId="207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51F23255-4309-48B7-9E16-6A57326D7AB2}" dt="2024-05-03T02:51:24.887" v="18"/>
          <ac:spMkLst>
            <pc:docMk/>
            <pc:sldMk cId="3233712479" sldId="258"/>
            <ac:spMk id="4" creationId="{DF6D42BB-0D97-D736-AFD0-12617FED0DC0}"/>
          </ac:spMkLst>
        </pc:spChg>
        <pc:spChg chg="add mod">
          <ac:chgData name="AL AYUBI, Moch Thoriq Assegaf" userId="89e49ae9-f1bf-4cdc-9af5-3a072d0e59ad" providerId="ADAL" clId="{51F23255-4309-48B7-9E16-6A57326D7AB2}" dt="2024-05-03T03:18:04.008" v="130" actId="1076"/>
          <ac:spMkLst>
            <pc:docMk/>
            <pc:sldMk cId="3233712479" sldId="258"/>
            <ac:spMk id="6" creationId="{C6D98C44-AC31-81CF-729B-4740FEFD2E5B}"/>
          </ac:spMkLst>
        </pc:spChg>
        <pc:spChg chg="del">
          <ac:chgData name="AL AYUBI, Moch Thoriq Assegaf" userId="89e49ae9-f1bf-4cdc-9af5-3a072d0e59ad" providerId="ADAL" clId="{51F23255-4309-48B7-9E16-6A57326D7AB2}" dt="2024-05-03T02:51:24.448" v="17" actId="478"/>
          <ac:spMkLst>
            <pc:docMk/>
            <pc:sldMk cId="3233712479" sldId="258"/>
            <ac:spMk id="13" creationId="{A3B331A3-545F-CFFA-7672-08B84851D9E5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21" creationId="{346AD8F0-5DD8-81F8-E267-FD2634C33A39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22" creationId="{8F88BEBA-AEE4-EC97-36DC-BC501BC00FD7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23" creationId="{50C78DAF-F065-4725-5A45-F77DC042A635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25" creationId="{1ABDB8E1-C586-ADC2-8855-8E0EFBD30714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26" creationId="{0C87ECC2-5A79-5F72-9F77-590CC2D6C7AF}"/>
          </ac:spMkLst>
        </pc:spChg>
        <pc:spChg chg="add mod">
          <ac:chgData name="AL AYUBI, Moch Thoriq Assegaf" userId="89e49ae9-f1bf-4cdc-9af5-3a072d0e59ad" providerId="ADAL" clId="{51F23255-4309-48B7-9E16-6A57326D7AB2}" dt="2024-05-03T03:18:12.521" v="133" actId="1076"/>
          <ac:spMkLst>
            <pc:docMk/>
            <pc:sldMk cId="3233712479" sldId="258"/>
            <ac:spMk id="27" creationId="{7F921B23-5E2D-1D17-7676-5359E6001815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32" creationId="{F26113D7-3688-73FA-CB9D-1B9AF013F1B0}"/>
          </ac:spMkLst>
        </pc:spChg>
        <pc:spChg chg="add mod">
          <ac:chgData name="AL AYUBI, Moch Thoriq Assegaf" userId="89e49ae9-f1bf-4cdc-9af5-3a072d0e59ad" providerId="ADAL" clId="{51F23255-4309-48B7-9E16-6A57326D7AB2}" dt="2024-05-03T03:18:17.620" v="135" actId="1076"/>
          <ac:spMkLst>
            <pc:docMk/>
            <pc:sldMk cId="3233712479" sldId="258"/>
            <ac:spMk id="34" creationId="{305D03EF-3964-88D2-488C-CB32C2B380D6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35" creationId="{11785959-39CE-F575-320C-3B3A63B23430}"/>
          </ac:spMkLst>
        </pc:spChg>
        <pc:spChg chg="add mod">
          <ac:chgData name="AL AYUBI, Moch Thoriq Assegaf" userId="89e49ae9-f1bf-4cdc-9af5-3a072d0e59ad" providerId="ADAL" clId="{51F23255-4309-48B7-9E16-6A57326D7AB2}" dt="2024-05-03T03:18:31.820" v="138" actId="207"/>
          <ac:spMkLst>
            <pc:docMk/>
            <pc:sldMk cId="3233712479" sldId="258"/>
            <ac:spMk id="36" creationId="{BFA203F8-23E4-D328-54B8-1250E7D2006C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37" creationId="{7AFA18C3-D745-C331-CF1D-E0320032D0A1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40" creationId="{6C665E34-CE23-7F77-4C81-9188A577B589}"/>
          </ac:spMkLst>
        </pc:spChg>
        <pc:spChg chg="add mod">
          <ac:chgData name="AL AYUBI, Moch Thoriq Assegaf" userId="89e49ae9-f1bf-4cdc-9af5-3a072d0e59ad" providerId="ADAL" clId="{51F23255-4309-48B7-9E16-6A57326D7AB2}" dt="2024-05-03T03:18:48.153" v="141" actId="1076"/>
          <ac:spMkLst>
            <pc:docMk/>
            <pc:sldMk cId="3233712479" sldId="258"/>
            <ac:spMk id="42" creationId="{16570AF4-26A7-CAAD-7883-3E87EF2DADA9}"/>
          </ac:spMkLst>
        </pc:spChg>
        <pc:spChg chg="add mod">
          <ac:chgData name="AL AYUBI, Moch Thoriq Assegaf" userId="89e49ae9-f1bf-4cdc-9af5-3a072d0e59ad" providerId="ADAL" clId="{51F23255-4309-48B7-9E16-6A57326D7AB2}" dt="2024-05-03T03:19:05.190" v="148" actId="1076"/>
          <ac:spMkLst>
            <pc:docMk/>
            <pc:sldMk cId="3233712479" sldId="258"/>
            <ac:spMk id="43" creationId="{896E1CB5-AACA-30C0-6C67-7533262EEE24}"/>
          </ac:spMkLst>
        </pc:spChg>
        <pc:spChg chg="add mod">
          <ac:chgData name="AL AYUBI, Moch Thoriq Assegaf" userId="89e49ae9-f1bf-4cdc-9af5-3a072d0e59ad" providerId="ADAL" clId="{51F23255-4309-48B7-9E16-6A57326D7AB2}" dt="2024-05-03T03:18:58.704" v="145" actId="1076"/>
          <ac:spMkLst>
            <pc:docMk/>
            <pc:sldMk cId="3233712479" sldId="258"/>
            <ac:spMk id="44" creationId="{EC7C2E12-B24B-681F-BDAC-04AE4883B989}"/>
          </ac:spMkLst>
        </pc:spChg>
        <pc:spChg chg="add mod">
          <ac:chgData name="AL AYUBI, Moch Thoriq Assegaf" userId="89e49ae9-f1bf-4cdc-9af5-3a072d0e59ad" providerId="ADAL" clId="{51F23255-4309-48B7-9E16-6A57326D7AB2}" dt="2024-05-03T03:19:01.915" v="147" actId="1076"/>
          <ac:spMkLst>
            <pc:docMk/>
            <pc:sldMk cId="3233712479" sldId="258"/>
            <ac:spMk id="45" creationId="{E941D720-7699-7B60-96A6-E1F01B329210}"/>
          </ac:spMkLst>
        </pc:spChg>
        <pc:spChg chg="add mod">
          <ac:chgData name="AL AYUBI, Moch Thoriq Assegaf" userId="89e49ae9-f1bf-4cdc-9af5-3a072d0e59ad" providerId="ADAL" clId="{51F23255-4309-48B7-9E16-6A57326D7AB2}" dt="2024-05-03T03:19:32.446" v="152" actId="207"/>
          <ac:spMkLst>
            <pc:docMk/>
            <pc:sldMk cId="3233712479" sldId="258"/>
            <ac:spMk id="46" creationId="{4A49DBAD-BA7B-DC5F-A78F-9201BD3A2923}"/>
          </ac:spMkLst>
        </pc:spChg>
        <pc:spChg chg="add mod">
          <ac:chgData name="AL AYUBI, Moch Thoriq Assegaf" userId="89e49ae9-f1bf-4cdc-9af5-3a072d0e59ad" providerId="ADAL" clId="{51F23255-4309-48B7-9E16-6A57326D7AB2}" dt="2024-05-03T03:19:38.072" v="154" actId="1076"/>
          <ac:spMkLst>
            <pc:docMk/>
            <pc:sldMk cId="3233712479" sldId="258"/>
            <ac:spMk id="47" creationId="{04041BD6-C3F2-8F20-E759-F25165EE82C6}"/>
          </ac:spMkLst>
        </pc:spChg>
        <pc:spChg chg="add mod">
          <ac:chgData name="AL AYUBI, Moch Thoriq Assegaf" userId="89e49ae9-f1bf-4cdc-9af5-3a072d0e59ad" providerId="ADAL" clId="{51F23255-4309-48B7-9E16-6A57326D7AB2}" dt="2024-05-03T03:20:05.108" v="159" actId="1076"/>
          <ac:spMkLst>
            <pc:docMk/>
            <pc:sldMk cId="3233712479" sldId="258"/>
            <ac:spMk id="49" creationId="{8DE1B880-2713-E945-2602-636AB7726E82}"/>
          </ac:spMkLst>
        </pc:spChg>
        <pc:spChg chg="add mod">
          <ac:chgData name="AL AYUBI, Moch Thoriq Assegaf" userId="89e49ae9-f1bf-4cdc-9af5-3a072d0e59ad" providerId="ADAL" clId="{51F23255-4309-48B7-9E16-6A57326D7AB2}" dt="2024-05-03T03:20:24.708" v="162" actId="1076"/>
          <ac:spMkLst>
            <pc:docMk/>
            <pc:sldMk cId="3233712479" sldId="258"/>
            <ac:spMk id="50" creationId="{D1F49263-D0B4-A985-95D8-0292D378EF71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51" creationId="{195A44A1-9741-B4F4-1D8C-F6AE94CD5C51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52" creationId="{49992916-A4DE-18DE-D216-CD6A881B5423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54" creationId="{D792AF07-A0B5-5DF7-97AA-1F27EEF3609B}"/>
          </ac:spMkLst>
        </pc:spChg>
        <pc:spChg chg="del">
          <ac:chgData name="AL AYUBI, Moch Thoriq Assegaf" userId="89e49ae9-f1bf-4cdc-9af5-3a072d0e59ad" providerId="ADAL" clId="{51F23255-4309-48B7-9E16-6A57326D7AB2}" dt="2024-05-03T03:17:54.027" v="127" actId="478"/>
          <ac:spMkLst>
            <pc:docMk/>
            <pc:sldMk cId="3233712479" sldId="258"/>
            <ac:spMk id="56" creationId="{612C4B8A-550B-EB4F-C404-2EB56825C3A7}"/>
          </ac:spMkLst>
        </pc:spChg>
        <pc:spChg chg="mod">
          <ac:chgData name="AL AYUBI, Moch Thoriq Assegaf" userId="89e49ae9-f1bf-4cdc-9af5-3a072d0e59ad" providerId="ADAL" clId="{51F23255-4309-48B7-9E16-6A57326D7AB2}" dt="2024-05-03T03:17:58.619" v="128" actId="1076"/>
          <ac:spMkLst>
            <pc:docMk/>
            <pc:sldMk cId="3233712479" sldId="258"/>
            <ac:spMk id="57" creationId="{F1024F33-000F-CBB5-4BEE-7BBC1E0B633C}"/>
          </ac:spMkLst>
        </pc:spChg>
        <pc:spChg chg="del">
          <ac:chgData name="AL AYUBI, Moch Thoriq Assegaf" userId="89e49ae9-f1bf-4cdc-9af5-3a072d0e59ad" providerId="ADAL" clId="{51F23255-4309-48B7-9E16-6A57326D7AB2}" dt="2024-05-03T03:15:56.076" v="44" actId="478"/>
          <ac:spMkLst>
            <pc:docMk/>
            <pc:sldMk cId="3233712479" sldId="258"/>
            <ac:spMk id="58" creationId="{7DF8496F-6C5B-076D-D5C8-8C05C34C9327}"/>
          </ac:spMkLst>
        </pc:spChg>
        <pc:spChg chg="add mod">
          <ac:chgData name="AL AYUBI, Moch Thoriq Assegaf" userId="89e49ae9-f1bf-4cdc-9af5-3a072d0e59ad" providerId="ADAL" clId="{51F23255-4309-48B7-9E16-6A57326D7AB2}" dt="2024-05-03T03:20:30.206" v="164" actId="1076"/>
          <ac:spMkLst>
            <pc:docMk/>
            <pc:sldMk cId="3233712479" sldId="258"/>
            <ac:spMk id="59" creationId="{DC6D0B03-9AB4-8221-7CDD-176BA3B1B1BA}"/>
          </ac:spMkLst>
        </pc:spChg>
        <pc:spChg chg="add mod">
          <ac:chgData name="AL AYUBI, Moch Thoriq Assegaf" userId="89e49ae9-f1bf-4cdc-9af5-3a072d0e59ad" providerId="ADAL" clId="{51F23255-4309-48B7-9E16-6A57326D7AB2}" dt="2024-05-03T03:20:34.404" v="166" actId="1076"/>
          <ac:spMkLst>
            <pc:docMk/>
            <pc:sldMk cId="3233712479" sldId="258"/>
            <ac:spMk id="60" creationId="{F3BD0186-3301-08F7-DE98-8236ABACF120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51F23255-4309-48B7-9E16-6A57326D7AB2}" dt="2024-05-03T03:21:01.005" v="176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51F23255-4309-48B7-9E16-6A57326D7AB2}" dt="2024-05-03T03:20:45.034" v="169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51F23255-4309-48B7-9E16-6A57326D7AB2}" dt="2024-05-03T03:20:41.878" v="168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51F23255-4309-48B7-9E16-6A57326D7AB2}" dt="2024-05-03T03:20:52.405" v="172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51F23255-4309-48B7-9E16-6A57326D7AB2}" dt="2024-05-03T03:20:54.978" v="173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51F23255-4309-48B7-9E16-6A57326D7AB2}" dt="2024-05-03T03:20:56.986" v="174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51F23255-4309-48B7-9E16-6A57326D7AB2}" dt="2024-05-03T03:20:58.912" v="175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51F23255-4309-48B7-9E16-6A57326D7AB2}" dt="2024-05-03T03:20:47.295" v="170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51F23255-4309-48B7-9E16-6A57326D7AB2}" dt="2024-05-03T03:20:40.054" v="167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51F23255-4309-48B7-9E16-6A57326D7AB2}" dt="2024-05-03T03:20:49.923" v="171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51F23255-4309-48B7-9E16-6A57326D7AB2}" dt="2024-05-03T03:15:59.595" v="45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51F23255-4309-48B7-9E16-6A57326D7AB2}" dt="2024-05-03T03:15:59.595" v="45" actId="207"/>
          <ac:grpSpMkLst>
            <pc:docMk/>
            <pc:sldMk cId="3233712479" sldId="258"/>
            <ac:grpSpMk id="83" creationId="{D16254F8-6F62-45AA-98A3-51AC316B28C0}"/>
          </ac:grpSpMkLst>
        </pc:grpChg>
        <pc:grpChg chg="mod">
          <ac:chgData name="AL AYUBI, Moch Thoriq Assegaf" userId="89e49ae9-f1bf-4cdc-9af5-3a072d0e59ad" providerId="ADAL" clId="{51F23255-4309-48B7-9E16-6A57326D7AB2}" dt="2024-05-03T03:15:18.162" v="42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mod modGraphic">
          <ac:chgData name="AL AYUBI, Moch Thoriq Assegaf" userId="89e49ae9-f1bf-4cdc-9af5-3a072d0e59ad" providerId="ADAL" clId="{51F23255-4309-48B7-9E16-6A57326D7AB2}" dt="2024-05-03T03:15:21.033" v="43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51F23255-4309-48B7-9E16-6A57326D7AB2}" dt="2024-05-03T03:17:19.640" v="124" actId="20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modSp mod">
        <pc:chgData name="AL AYUBI, Moch Thoriq Assegaf" userId="89e49ae9-f1bf-4cdc-9af5-3a072d0e59ad" providerId="ADAL" clId="{51F23255-4309-48B7-9E16-6A57326D7AB2}" dt="2024-05-03T03:13:51.160" v="33" actId="27918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51F23255-4309-48B7-9E16-6A57326D7AB2}" dt="2024-05-03T02:51:18.600" v="16" actId="20577"/>
          <ac:spMkLst>
            <pc:docMk/>
            <pc:sldMk cId="1943623542" sldId="259"/>
            <ac:spMk id="4" creationId="{18B5E922-A4A5-C733-FCAD-62BC11EF0079}"/>
          </ac:spMkLst>
        </pc:spChg>
        <pc:spChg chg="mod">
          <ac:chgData name="AL AYUBI, Moch Thoriq Assegaf" userId="89e49ae9-f1bf-4cdc-9af5-3a072d0e59ad" providerId="ADAL" clId="{51F23255-4309-48B7-9E16-6A57326D7AB2}" dt="2024-05-03T02:56:03.997" v="25" actId="1076"/>
          <ac:spMkLst>
            <pc:docMk/>
            <pc:sldMk cId="1943623542" sldId="259"/>
            <ac:spMk id="24" creationId="{42451853-FAD9-F840-3663-477843F21FD6}"/>
          </ac:spMkLst>
        </pc:spChg>
        <pc:graphicFrameChg chg="mod modGraphic">
          <ac:chgData name="AL AYUBI, Moch Thoriq Assegaf" userId="89e49ae9-f1bf-4cdc-9af5-3a072d0e59ad" providerId="ADAL" clId="{51F23255-4309-48B7-9E16-6A57326D7AB2}" dt="2024-05-03T03:13:28.134" v="29" actId="12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51590063-18AC-4C9F-BB5C-D39FCCF61CAB}"/>
    <pc:docChg chg="undo custSel modSld">
      <pc:chgData name="AL AYUBI, Moch Thoriq Assegaf" userId="89e49ae9-f1bf-4cdc-9af5-3a072d0e59ad" providerId="ADAL" clId="{51590063-18AC-4C9F-BB5C-D39FCCF61CAB}" dt="2024-01-26T06:44:40.511" v="181" actId="207"/>
      <pc:docMkLst>
        <pc:docMk/>
      </pc:docMkLst>
      <pc:sldChg chg="addSp delSp modSp mod">
        <pc:chgData name="AL AYUBI, Moch Thoriq Assegaf" userId="89e49ae9-f1bf-4cdc-9af5-3a072d0e59ad" providerId="ADAL" clId="{51590063-18AC-4C9F-BB5C-D39FCCF61CAB}" dt="2024-01-26T06:44:40.511" v="181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51590063-18AC-4C9F-BB5C-D39FCCF61CAB}" dt="2024-01-26T06:35:53.065" v="35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6" creationId="{D161DB6C-EF23-FC04-F5F0-DF74457B3D36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13" creationId="{8FC57D55-A43A-F052-E5A4-48EFD6109669}"/>
          </ac:spMkLst>
        </pc:spChg>
        <pc:spChg chg="add mod">
          <ac:chgData name="AL AYUBI, Moch Thoriq Assegaf" userId="89e49ae9-f1bf-4cdc-9af5-3a072d0e59ad" providerId="ADAL" clId="{51590063-18AC-4C9F-BB5C-D39FCCF61CAB}" dt="2024-01-26T06:41:05.858" v="122" actId="1076"/>
          <ac:spMkLst>
            <pc:docMk/>
            <pc:sldMk cId="3233712479" sldId="258"/>
            <ac:spMk id="17" creationId="{B70F3B33-DD80-3A90-6DC6-15CDF932BE49}"/>
          </ac:spMkLst>
        </pc:spChg>
        <pc:spChg chg="add mod">
          <ac:chgData name="AL AYUBI, Moch Thoriq Assegaf" userId="89e49ae9-f1bf-4cdc-9af5-3a072d0e59ad" providerId="ADAL" clId="{51590063-18AC-4C9F-BB5C-D39FCCF61CAB}" dt="2024-01-26T06:41:42.293" v="126" actId="1076"/>
          <ac:spMkLst>
            <pc:docMk/>
            <pc:sldMk cId="3233712479" sldId="258"/>
            <ac:spMk id="21" creationId="{38184424-DF98-9A11-523D-AE50C4F03DFE}"/>
          </ac:spMkLst>
        </pc:spChg>
        <pc:spChg chg="add mod">
          <ac:chgData name="AL AYUBI, Moch Thoriq Assegaf" userId="89e49ae9-f1bf-4cdc-9af5-3a072d0e59ad" providerId="ADAL" clId="{51590063-18AC-4C9F-BB5C-D39FCCF61CAB}" dt="2024-01-26T06:41:45.835" v="128" actId="1076"/>
          <ac:spMkLst>
            <pc:docMk/>
            <pc:sldMk cId="3233712479" sldId="258"/>
            <ac:spMk id="22" creationId="{050B5BF3-DE72-991E-CB05-C018E89A5395}"/>
          </ac:spMkLst>
        </pc:spChg>
        <pc:spChg chg="add mod">
          <ac:chgData name="AL AYUBI, Moch Thoriq Assegaf" userId="89e49ae9-f1bf-4cdc-9af5-3a072d0e59ad" providerId="ADAL" clId="{51590063-18AC-4C9F-BB5C-D39FCCF61CAB}" dt="2024-01-26T06:41:49.485" v="130" actId="1076"/>
          <ac:spMkLst>
            <pc:docMk/>
            <pc:sldMk cId="3233712479" sldId="258"/>
            <ac:spMk id="23" creationId="{49B4049F-7F02-ACBC-B020-9A967B8421E5}"/>
          </ac:spMkLst>
        </pc:spChg>
        <pc:spChg chg="add mod">
          <ac:chgData name="AL AYUBI, Moch Thoriq Assegaf" userId="89e49ae9-f1bf-4cdc-9af5-3a072d0e59ad" providerId="ADAL" clId="{51590063-18AC-4C9F-BB5C-D39FCCF61CAB}" dt="2024-01-26T06:41:54.992" v="132" actId="1076"/>
          <ac:spMkLst>
            <pc:docMk/>
            <pc:sldMk cId="3233712479" sldId="258"/>
            <ac:spMk id="25" creationId="{1C9EB723-AFD4-89DF-FACB-0D2275C7EC7B}"/>
          </ac:spMkLst>
        </pc:spChg>
        <pc:spChg chg="add mod">
          <ac:chgData name="AL AYUBI, Moch Thoriq Assegaf" userId="89e49ae9-f1bf-4cdc-9af5-3a072d0e59ad" providerId="ADAL" clId="{51590063-18AC-4C9F-BB5C-D39FCCF61CAB}" dt="2024-01-26T06:41:58.242" v="134" actId="1076"/>
          <ac:spMkLst>
            <pc:docMk/>
            <pc:sldMk cId="3233712479" sldId="258"/>
            <ac:spMk id="26" creationId="{1F9AC13E-39FA-B731-3071-3812E9723E4E}"/>
          </ac:spMkLst>
        </pc:spChg>
        <pc:spChg chg="add mod">
          <ac:chgData name="AL AYUBI, Moch Thoriq Assegaf" userId="89e49ae9-f1bf-4cdc-9af5-3a072d0e59ad" providerId="ADAL" clId="{51590063-18AC-4C9F-BB5C-D39FCCF61CAB}" dt="2024-01-26T06:43:40.222" v="157" actId="1076"/>
          <ac:spMkLst>
            <pc:docMk/>
            <pc:sldMk cId="3233712479" sldId="258"/>
            <ac:spMk id="27" creationId="{9CDFC5BF-DB90-7137-5800-ACDD514D82B4}"/>
          </ac:spMkLst>
        </pc:spChg>
        <pc:spChg chg="add mod">
          <ac:chgData name="AL AYUBI, Moch Thoriq Assegaf" userId="89e49ae9-f1bf-4cdc-9af5-3a072d0e59ad" providerId="ADAL" clId="{51590063-18AC-4C9F-BB5C-D39FCCF61CAB}" dt="2024-01-26T06:42:09.862" v="138" actId="1076"/>
          <ac:spMkLst>
            <pc:docMk/>
            <pc:sldMk cId="3233712479" sldId="258"/>
            <ac:spMk id="32" creationId="{9414532A-66EB-AC49-7458-F1C35DBA2ADD}"/>
          </ac:spMkLst>
        </pc:spChg>
        <pc:spChg chg="add mod">
          <ac:chgData name="AL AYUBI, Moch Thoriq Assegaf" userId="89e49ae9-f1bf-4cdc-9af5-3a072d0e59ad" providerId="ADAL" clId="{51590063-18AC-4C9F-BB5C-D39FCCF61CAB}" dt="2024-01-26T06:42:20.159" v="141" actId="1076"/>
          <ac:spMkLst>
            <pc:docMk/>
            <pc:sldMk cId="3233712479" sldId="258"/>
            <ac:spMk id="34" creationId="{53067E3A-4629-8882-4359-7F0BB528F78F}"/>
          </ac:spMkLst>
        </pc:spChg>
        <pc:spChg chg="add mod">
          <ac:chgData name="AL AYUBI, Moch Thoriq Assegaf" userId="89e49ae9-f1bf-4cdc-9af5-3a072d0e59ad" providerId="ADAL" clId="{51590063-18AC-4C9F-BB5C-D39FCCF61CAB}" dt="2024-01-26T06:42:48.008" v="145" actId="14100"/>
          <ac:spMkLst>
            <pc:docMk/>
            <pc:sldMk cId="3233712479" sldId="258"/>
            <ac:spMk id="36" creationId="{9DD2F881-D62D-2B95-CD04-614B4EABECA6}"/>
          </ac:spMkLst>
        </pc:spChg>
        <pc:spChg chg="add mod">
          <ac:chgData name="AL AYUBI, Moch Thoriq Assegaf" userId="89e49ae9-f1bf-4cdc-9af5-3a072d0e59ad" providerId="ADAL" clId="{51590063-18AC-4C9F-BB5C-D39FCCF61CAB}" dt="2024-01-26T06:42:54.795" v="148" actId="1076"/>
          <ac:spMkLst>
            <pc:docMk/>
            <pc:sldMk cId="3233712479" sldId="258"/>
            <ac:spMk id="37" creationId="{E53CF8EA-CD5F-6E9B-8128-07C9943DD2E1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40" creationId="{9D236FF8-3A2D-06A4-62E5-40542AB6BFB4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42" creationId="{3A367267-3D4B-9988-AA6E-0304271A67FC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43" creationId="{5F4C430F-7D25-02B5-2A73-A2004A2D2CED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44" creationId="{AB18F79C-1816-0571-2DE5-8C312358107B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45" creationId="{3CBCD90D-0880-5B98-C55A-A2BA89F69CF3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46" creationId="{4FEEAB06-0F89-652B-5493-35EE8934DEFE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49" creationId="{930E596E-6EB6-5834-119C-9C74824C1FA9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50" creationId="{25525C0E-DF68-5F59-1EE8-7FC68CDC5564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51" creationId="{38DF5303-1F53-7B64-5D00-66CDAFACDF5A}"/>
          </ac:spMkLst>
        </pc:spChg>
        <pc:spChg chg="add mod">
          <ac:chgData name="AL AYUBI, Moch Thoriq Assegaf" userId="89e49ae9-f1bf-4cdc-9af5-3a072d0e59ad" providerId="ADAL" clId="{51590063-18AC-4C9F-BB5C-D39FCCF61CAB}" dt="2024-01-26T06:43:37.450" v="156" actId="1076"/>
          <ac:spMkLst>
            <pc:docMk/>
            <pc:sldMk cId="3233712479" sldId="258"/>
            <ac:spMk id="52" creationId="{2728289B-7171-9238-4CBD-C37A07C41AE3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54" creationId="{9C3717EF-9EA7-D612-1F65-0CD94C878598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56" creationId="{1F1DCC98-3EF9-7148-499D-EA00DE019212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57" creationId="{3C90F127-F94D-BFBF-F11A-38878FB732E9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58" creationId="{01BE87C1-1B3C-A855-C7A4-0D9B8930AFFC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59" creationId="{C502129A-3EC7-9129-2C73-50702E5E65B0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60" creationId="{9CFAED93-163B-B45C-D8B2-54C012033CBB}"/>
          </ac:spMkLst>
        </pc:spChg>
        <pc:spChg chg="del">
          <ac:chgData name="AL AYUBI, Moch Thoriq Assegaf" userId="89e49ae9-f1bf-4cdc-9af5-3a072d0e59ad" providerId="ADAL" clId="{51590063-18AC-4C9F-BB5C-D39FCCF61CAB}" dt="2024-01-26T06:29:08.259" v="0" actId="478"/>
          <ac:spMkLst>
            <pc:docMk/>
            <pc:sldMk cId="3233712479" sldId="258"/>
            <ac:spMk id="61" creationId="{9998247D-B31A-6808-3A6C-B6CAC03AB51F}"/>
          </ac:spMkLst>
        </pc:spChg>
        <pc:spChg chg="add mod">
          <ac:chgData name="AL AYUBI, Moch Thoriq Assegaf" userId="89e49ae9-f1bf-4cdc-9af5-3a072d0e59ad" providerId="ADAL" clId="{51590063-18AC-4C9F-BB5C-D39FCCF61CAB}" dt="2024-01-26T06:44:26.740" v="175" actId="1076"/>
          <ac:spMkLst>
            <pc:docMk/>
            <pc:sldMk cId="3233712479" sldId="258"/>
            <ac:spMk id="62" creationId="{AF2F8669-801A-B663-9173-4A2AC33D078B}"/>
          </ac:spMkLst>
        </pc:spChg>
        <pc:spChg chg="add mod">
          <ac:chgData name="AL AYUBI, Moch Thoriq Assegaf" userId="89e49ae9-f1bf-4cdc-9af5-3a072d0e59ad" providerId="ADAL" clId="{51590063-18AC-4C9F-BB5C-D39FCCF61CAB}" dt="2024-01-26T06:43:47.091" v="159" actId="1076"/>
          <ac:spMkLst>
            <pc:docMk/>
            <pc:sldMk cId="3233712479" sldId="258"/>
            <ac:spMk id="63" creationId="{F4CD0787-32A8-0D9A-C24B-1A9CE92D2836}"/>
          </ac:spMkLst>
        </pc:spChg>
        <pc:spChg chg="add mod">
          <ac:chgData name="AL AYUBI, Moch Thoriq Assegaf" userId="89e49ae9-f1bf-4cdc-9af5-3a072d0e59ad" providerId="ADAL" clId="{51590063-18AC-4C9F-BB5C-D39FCCF61CAB}" dt="2024-01-26T06:43:49.468" v="161" actId="1076"/>
          <ac:spMkLst>
            <pc:docMk/>
            <pc:sldMk cId="3233712479" sldId="258"/>
            <ac:spMk id="64" creationId="{88A1AF72-1CCB-0203-3848-C2BE9DF8142E}"/>
          </ac:spMkLst>
        </pc:spChg>
        <pc:spChg chg="add mod">
          <ac:chgData name="AL AYUBI, Moch Thoriq Assegaf" userId="89e49ae9-f1bf-4cdc-9af5-3a072d0e59ad" providerId="ADAL" clId="{51590063-18AC-4C9F-BB5C-D39FCCF61CAB}" dt="2024-01-26T06:43:54.963" v="163" actId="1076"/>
          <ac:spMkLst>
            <pc:docMk/>
            <pc:sldMk cId="3233712479" sldId="258"/>
            <ac:spMk id="65" creationId="{B28E23AE-67D6-2C4A-CE1D-4FECB8FD393B}"/>
          </ac:spMkLst>
        </pc:spChg>
        <pc:spChg chg="add mod">
          <ac:chgData name="AL AYUBI, Moch Thoriq Assegaf" userId="89e49ae9-f1bf-4cdc-9af5-3a072d0e59ad" providerId="ADAL" clId="{51590063-18AC-4C9F-BB5C-D39FCCF61CAB}" dt="2024-01-26T06:43:58.518" v="165" actId="1076"/>
          <ac:spMkLst>
            <pc:docMk/>
            <pc:sldMk cId="3233712479" sldId="258"/>
            <ac:spMk id="66" creationId="{78EB7288-1A2D-05E4-79D3-1DAB55B0EBD3}"/>
          </ac:spMkLst>
        </pc:spChg>
        <pc:spChg chg="mod">
          <ac:chgData name="AL AYUBI, Moch Thoriq Assegaf" userId="89e49ae9-f1bf-4cdc-9af5-3a072d0e59ad" providerId="ADAL" clId="{51590063-18AC-4C9F-BB5C-D39FCCF61CAB}" dt="2024-01-26T06:44:13.609" v="171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51590063-18AC-4C9F-BB5C-D39FCCF61CAB}" dt="2024-01-26T06:44:08.840" v="169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51590063-18AC-4C9F-BB5C-D39FCCF61CAB}" dt="2024-01-26T06:44:15.747" v="172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51590063-18AC-4C9F-BB5C-D39FCCF61CAB}" dt="2024-01-26T06:44:32.368" v="177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51590063-18AC-4C9F-BB5C-D39FCCF61CAB}" dt="2024-01-26T06:44:04.565" v="167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51590063-18AC-4C9F-BB5C-D39FCCF61CAB}" dt="2024-01-26T06:44:35.925" v="178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51590063-18AC-4C9F-BB5C-D39FCCF61CAB}" dt="2024-01-26T06:44:40.511" v="181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51590063-18AC-4C9F-BB5C-D39FCCF61CAB}" dt="2024-01-26T06:44:29.175" v="176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51590063-18AC-4C9F-BB5C-D39FCCF61CAB}" dt="2024-01-26T06:44:23.344" v="174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51590063-18AC-4C9F-BB5C-D39FCCF61CAB}" dt="2024-01-26T06:44:10.858" v="170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51590063-18AC-4C9F-BB5C-D39FCCF61CAB}" dt="2024-01-26T06:44:02.396" v="166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51590063-18AC-4C9F-BB5C-D39FCCF61CAB}" dt="2024-01-26T06:44:06.790" v="168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51590063-18AC-4C9F-BB5C-D39FCCF61CAB}" dt="2024-01-26T06:40:25.762" v="85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51590063-18AC-4C9F-BB5C-D39FCCF61CAB}" dt="2024-01-26T06:40:25.762" v="85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51590063-18AC-4C9F-BB5C-D39FCCF61CAB}" dt="2024-01-26T06:40:16.926" v="84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51590063-18AC-4C9F-BB5C-D39FCCF61CAB}" dt="2024-01-26T06:40:45.615" v="118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51590063-18AC-4C9F-BB5C-D39FCCF61CAB}" dt="2024-01-26T06:39:21.962" v="60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51590063-18AC-4C9F-BB5C-D39FCCF61CAB}" dt="2024-01-26T06:39:28.398" v="61" actId="1076"/>
          <ac:picMkLst>
            <pc:docMk/>
            <pc:sldMk cId="3233712479" sldId="258"/>
            <ac:picMk id="121" creationId="{31F789EA-4DA2-4183-B909-1DEBBFEC1E98}"/>
          </ac:picMkLst>
        </pc:picChg>
      </pc:sldChg>
      <pc:sldChg chg="modSp mod">
        <pc:chgData name="AL AYUBI, Moch Thoriq Assegaf" userId="89e49ae9-f1bf-4cdc-9af5-3a072d0e59ad" providerId="ADAL" clId="{51590063-18AC-4C9F-BB5C-D39FCCF61CAB}" dt="2024-01-26T06:38:16.490" v="41" actId="403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51590063-18AC-4C9F-BB5C-D39FCCF61CAB}" dt="2024-01-26T06:35:45.388" v="23" actId="20577"/>
          <ac:spMkLst>
            <pc:docMk/>
            <pc:sldMk cId="1943623542" sldId="259"/>
            <ac:spMk id="3" creationId="{39AEBAE6-9A74-0D41-607E-3D00DED7BEEF}"/>
          </ac:spMkLst>
        </pc:spChg>
        <pc:graphicFrameChg chg="mod modGraphic">
          <ac:chgData name="AL AYUBI, Moch Thoriq Assegaf" userId="89e49ae9-f1bf-4cdc-9af5-3a072d0e59ad" providerId="ADAL" clId="{51590063-18AC-4C9F-BB5C-D39FCCF61CAB}" dt="2024-01-26T06:38:16.490" v="41" actId="403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07C1DBF1-BBEF-4F3A-8420-B2043D99E9E3}"/>
    <pc:docChg chg="custSel modSld">
      <pc:chgData name="AL AYUBI, Moch Thoriq Assegaf" userId="89e49ae9-f1bf-4cdc-9af5-3a072d0e59ad" providerId="ADAL" clId="{07C1DBF1-BBEF-4F3A-8420-B2043D99E9E3}" dt="2023-12-15T03:26:52.495" v="158" actId="207"/>
      <pc:docMkLst>
        <pc:docMk/>
      </pc:docMkLst>
      <pc:sldChg chg="addSp delSp modSp mod">
        <pc:chgData name="AL AYUBI, Moch Thoriq Assegaf" userId="89e49ae9-f1bf-4cdc-9af5-3a072d0e59ad" providerId="ADAL" clId="{07C1DBF1-BBEF-4F3A-8420-B2043D99E9E3}" dt="2023-12-15T03:26:52.495" v="158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07C1DBF1-BBEF-4F3A-8420-B2043D99E9E3}" dt="2023-12-15T03:04:00.480" v="11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6" creationId="{E1B0E821-D9A4-9C3B-41E1-B82BBB7E8FED}"/>
          </ac:spMkLst>
        </pc:spChg>
        <pc:spChg chg="add mod">
          <ac:chgData name="AL AYUBI, Moch Thoriq Assegaf" userId="89e49ae9-f1bf-4cdc-9af5-3a072d0e59ad" providerId="ADAL" clId="{07C1DBF1-BBEF-4F3A-8420-B2043D99E9E3}" dt="2023-12-15T03:24:27.257" v="118" actId="14100"/>
          <ac:spMkLst>
            <pc:docMk/>
            <pc:sldMk cId="3233712479" sldId="258"/>
            <ac:spMk id="13" creationId="{635F21CA-2E06-8742-3AA4-95FB43B44744}"/>
          </ac:spMkLst>
        </pc:spChg>
        <pc:spChg chg="add mod">
          <ac:chgData name="AL AYUBI, Moch Thoriq Assegaf" userId="89e49ae9-f1bf-4cdc-9af5-3a072d0e59ad" providerId="ADAL" clId="{07C1DBF1-BBEF-4F3A-8420-B2043D99E9E3}" dt="2023-12-15T03:24:24.356" v="117" actId="14100"/>
          <ac:spMkLst>
            <pc:docMk/>
            <pc:sldMk cId="3233712479" sldId="258"/>
            <ac:spMk id="17" creationId="{E38A928D-CC1E-8BC6-DBEC-F6A2F061D718}"/>
          </ac:spMkLst>
        </pc:spChg>
        <pc:spChg chg="add mod">
          <ac:chgData name="AL AYUBI, Moch Thoriq Assegaf" userId="89e49ae9-f1bf-4cdc-9af5-3a072d0e59ad" providerId="ADAL" clId="{07C1DBF1-BBEF-4F3A-8420-B2043D99E9E3}" dt="2023-12-15T03:24:40.464" v="121" actId="14100"/>
          <ac:spMkLst>
            <pc:docMk/>
            <pc:sldMk cId="3233712479" sldId="258"/>
            <ac:spMk id="21" creationId="{230343D2-D7DD-05A6-6D4B-A2919C71BA90}"/>
          </ac:spMkLst>
        </pc:spChg>
        <pc:spChg chg="add mod">
          <ac:chgData name="AL AYUBI, Moch Thoriq Assegaf" userId="89e49ae9-f1bf-4cdc-9af5-3a072d0e59ad" providerId="ADAL" clId="{07C1DBF1-BBEF-4F3A-8420-B2043D99E9E3}" dt="2023-12-15T03:25:00.332" v="125" actId="14100"/>
          <ac:spMkLst>
            <pc:docMk/>
            <pc:sldMk cId="3233712479" sldId="258"/>
            <ac:spMk id="22" creationId="{1BD61A63-FF9B-ACDE-D736-A01A165A326F}"/>
          </ac:spMkLst>
        </pc:spChg>
        <pc:spChg chg="add mod">
          <ac:chgData name="AL AYUBI, Moch Thoriq Assegaf" userId="89e49ae9-f1bf-4cdc-9af5-3a072d0e59ad" providerId="ADAL" clId="{07C1DBF1-BBEF-4F3A-8420-B2043D99E9E3}" dt="2023-12-15T03:25:17.240" v="129" actId="1076"/>
          <ac:spMkLst>
            <pc:docMk/>
            <pc:sldMk cId="3233712479" sldId="258"/>
            <ac:spMk id="23" creationId="{2A84E8C4-8595-30FE-BC1A-9B37838C757C}"/>
          </ac:spMkLst>
        </pc:spChg>
        <pc:spChg chg="add mod">
          <ac:chgData name="AL AYUBI, Moch Thoriq Assegaf" userId="89e49ae9-f1bf-4cdc-9af5-3a072d0e59ad" providerId="ADAL" clId="{07C1DBF1-BBEF-4F3A-8420-B2043D99E9E3}" dt="2023-12-15T03:25:38.532" v="133" actId="1076"/>
          <ac:spMkLst>
            <pc:docMk/>
            <pc:sldMk cId="3233712479" sldId="258"/>
            <ac:spMk id="25" creationId="{0626EF02-E763-362E-7CB6-7B750062F306}"/>
          </ac:spMkLst>
        </pc:spChg>
        <pc:spChg chg="add mod">
          <ac:chgData name="AL AYUBI, Moch Thoriq Assegaf" userId="89e49ae9-f1bf-4cdc-9af5-3a072d0e59ad" providerId="ADAL" clId="{07C1DBF1-BBEF-4F3A-8420-B2043D99E9E3}" dt="2023-12-15T03:25:56.285" v="136" actId="14100"/>
          <ac:spMkLst>
            <pc:docMk/>
            <pc:sldMk cId="3233712479" sldId="258"/>
            <ac:spMk id="26" creationId="{B993D4BC-ED2B-4B1D-AD49-0C3CB9FB1DC0}"/>
          </ac:spMkLst>
        </pc:spChg>
        <pc:spChg chg="add mod">
          <ac:chgData name="AL AYUBI, Moch Thoriq Assegaf" userId="89e49ae9-f1bf-4cdc-9af5-3a072d0e59ad" providerId="ADAL" clId="{07C1DBF1-BBEF-4F3A-8420-B2043D99E9E3}" dt="2023-12-15T03:25:59.410" v="138" actId="1076"/>
          <ac:spMkLst>
            <pc:docMk/>
            <pc:sldMk cId="3233712479" sldId="258"/>
            <ac:spMk id="27" creationId="{FF35A3BF-75EE-FE80-1FF5-4221D9E09B12}"/>
          </ac:spMkLst>
        </pc:spChg>
        <pc:spChg chg="add mod">
          <ac:chgData name="AL AYUBI, Moch Thoriq Assegaf" userId="89e49ae9-f1bf-4cdc-9af5-3a072d0e59ad" providerId="ADAL" clId="{07C1DBF1-BBEF-4F3A-8420-B2043D99E9E3}" dt="2023-12-15T03:26:04.072" v="141" actId="1076"/>
          <ac:spMkLst>
            <pc:docMk/>
            <pc:sldMk cId="3233712479" sldId="258"/>
            <ac:spMk id="32" creationId="{8BC7B797-2619-02A4-D04D-02B6E9C16A25}"/>
          </ac:spMkLst>
        </pc:spChg>
        <pc:spChg chg="add mod">
          <ac:chgData name="AL AYUBI, Moch Thoriq Assegaf" userId="89e49ae9-f1bf-4cdc-9af5-3a072d0e59ad" providerId="ADAL" clId="{07C1DBF1-BBEF-4F3A-8420-B2043D99E9E3}" dt="2023-12-15T03:26:10.937" v="143" actId="1076"/>
          <ac:spMkLst>
            <pc:docMk/>
            <pc:sldMk cId="3233712479" sldId="258"/>
            <ac:spMk id="34" creationId="{44FF9882-532B-B9A8-E003-37C39175D21A}"/>
          </ac:spMkLst>
        </pc:spChg>
        <pc:spChg chg="add mod">
          <ac:chgData name="AL AYUBI, Moch Thoriq Assegaf" userId="89e49ae9-f1bf-4cdc-9af5-3a072d0e59ad" providerId="ADAL" clId="{07C1DBF1-BBEF-4F3A-8420-B2043D99E9E3}" dt="2023-12-15T03:26:18.427" v="145" actId="1076"/>
          <ac:spMkLst>
            <pc:docMk/>
            <pc:sldMk cId="3233712479" sldId="258"/>
            <ac:spMk id="36" creationId="{159D7BBF-646E-2735-BCB9-572B0E5DFC04}"/>
          </ac:spMkLst>
        </pc:spChg>
        <pc:spChg chg="add mod">
          <ac:chgData name="AL AYUBI, Moch Thoriq Assegaf" userId="89e49ae9-f1bf-4cdc-9af5-3a072d0e59ad" providerId="ADAL" clId="{07C1DBF1-BBEF-4F3A-8420-B2043D99E9E3}" dt="2023-12-15T03:26:21.414" v="147" actId="1076"/>
          <ac:spMkLst>
            <pc:docMk/>
            <pc:sldMk cId="3233712479" sldId="258"/>
            <ac:spMk id="37" creationId="{0BA230AF-CCD7-5BCB-E6B7-3D9D6AA41EFA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40" creationId="{E384F733-7B62-4E74-727D-9E2A1044CD17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42" creationId="{8EEE8302-AFF0-22D4-3DCD-2C8773825689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43" creationId="{CC728C6A-3AA2-DDF1-0853-8EBC3E54413A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44" creationId="{B9E5F8CD-5E79-A6D5-2101-C6E6FF31254E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45" creationId="{A814556F-5EDB-ED05-1A3E-8C024FC384DB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46" creationId="{8580CFC6-1E82-3EF5-9864-2739F6852378}"/>
          </ac:spMkLst>
        </pc:spChg>
        <pc:spChg chg="mod">
          <ac:chgData name="AL AYUBI, Moch Thoriq Assegaf" userId="89e49ae9-f1bf-4cdc-9af5-3a072d0e59ad" providerId="ADAL" clId="{07C1DBF1-BBEF-4F3A-8420-B2043D99E9E3}" dt="2023-12-15T03:23:59.032" v="112" actId="207"/>
          <ac:spMkLst>
            <pc:docMk/>
            <pc:sldMk cId="3233712479" sldId="258"/>
            <ac:spMk id="47" creationId="{ECBF1A6A-6FCA-329A-072B-C5A598FCB475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49" creationId="{D7BD5914-62CF-EEE2-991A-3EAFE975C184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50" creationId="{B60C215B-A909-D971-B5AD-C3F555EBEF68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51" creationId="{9C3F1C23-6548-D48B-06EE-CB821EC06200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52" creationId="{F0515ACA-2AAB-DF6A-940B-E7F596C53A09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54" creationId="{0EA03BAA-4ADD-E07B-E5A5-7AAC2A488AB1}"/>
          </ac:spMkLst>
        </pc:spChg>
        <pc:spChg chg="add mod">
          <ac:chgData name="AL AYUBI, Moch Thoriq Assegaf" userId="89e49ae9-f1bf-4cdc-9af5-3a072d0e59ad" providerId="ADAL" clId="{07C1DBF1-BBEF-4F3A-8420-B2043D99E9E3}" dt="2023-12-15T03:26:24.787" v="149" actId="1076"/>
          <ac:spMkLst>
            <pc:docMk/>
            <pc:sldMk cId="3233712479" sldId="258"/>
            <ac:spMk id="56" creationId="{4646ED2E-6BB5-31DF-8249-06784C336170}"/>
          </ac:spMkLst>
        </pc:spChg>
        <pc:spChg chg="del">
          <ac:chgData name="AL AYUBI, Moch Thoriq Assegaf" userId="89e49ae9-f1bf-4cdc-9af5-3a072d0e59ad" providerId="ADAL" clId="{07C1DBF1-BBEF-4F3A-8420-B2043D99E9E3}" dt="2023-12-15T03:03:28.192" v="0" actId="478"/>
          <ac:spMkLst>
            <pc:docMk/>
            <pc:sldMk cId="3233712479" sldId="258"/>
            <ac:spMk id="59" creationId="{AEDB7483-08A7-AADA-481F-22F8C0EE4B5E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07C1DBF1-BBEF-4F3A-8420-B2043D99E9E3}" dt="2023-12-15T03:26:40.392" v="153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07C1DBF1-BBEF-4F3A-8420-B2043D99E9E3}" dt="2023-12-15T03:26:34.001" v="150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07C1DBF1-BBEF-4F3A-8420-B2043D99E9E3}" dt="2023-12-15T03:26:52.495" v="158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07C1DBF1-BBEF-4F3A-8420-B2043D99E9E3}" dt="2023-12-15T03:26:50.048" v="157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07C1DBF1-BBEF-4F3A-8420-B2043D99E9E3}" dt="2023-12-15T03:26:47.744" v="156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07C1DBF1-BBEF-4F3A-8420-B2043D99E9E3}" dt="2023-12-15T03:26:35.842" v="151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07C1DBF1-BBEF-4F3A-8420-B2043D99E9E3}" dt="2023-12-15T03:26:37.781" v="152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07C1DBF1-BBEF-4F3A-8420-B2043D99E9E3}" dt="2023-12-15T03:26:42.644" v="154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07C1DBF1-BBEF-4F3A-8420-B2043D99E9E3}" dt="2023-12-15T03:26:45.455" v="155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07C1DBF1-BBEF-4F3A-8420-B2043D99E9E3}" dt="2023-12-15T03:03:32.269" v="1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07C1DBF1-BBEF-4F3A-8420-B2043D99E9E3}" dt="2023-12-15T03:23:34.857" v="111" actId="1076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07C1DBF1-BBEF-4F3A-8420-B2043D99E9E3}" dt="2023-12-15T03:23:28.962" v="110" actId="1076"/>
          <ac:spMkLst>
            <pc:docMk/>
            <pc:sldMk cId="3233712479" sldId="258"/>
            <ac:spMk id="156" creationId="{F9F07859-1820-43C6-94AA-0DBCEFA69DE8}"/>
          </ac:spMkLst>
        </pc:spChg>
        <pc:grpChg chg="mod">
          <ac:chgData name="AL AYUBI, Moch Thoriq Assegaf" userId="89e49ae9-f1bf-4cdc-9af5-3a072d0e59ad" providerId="ADAL" clId="{07C1DBF1-BBEF-4F3A-8420-B2043D99E9E3}" dt="2023-12-15T03:22:59.282" v="108" actId="1076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07C1DBF1-BBEF-4F3A-8420-B2043D99E9E3}" dt="2023-12-15T03:22:27.639" v="79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07C1DBF1-BBEF-4F3A-8420-B2043D99E9E3}" dt="2023-12-15T03:22:54.901" v="107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07C1DBF1-BBEF-4F3A-8420-B2043D99E9E3}" dt="2023-12-15T03:22:17.681" v="73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07C1DBF1-BBEF-4F3A-8420-B2043D99E9E3}" dt="2023-12-15T03:22:09.139" v="71" actId="1076"/>
          <ac:picMkLst>
            <pc:docMk/>
            <pc:sldMk cId="3233712479" sldId="258"/>
            <ac:picMk id="39" creationId="{1F3CDEE5-F9A6-8F21-277C-8AC29168985B}"/>
          </ac:picMkLst>
        </pc:picChg>
        <pc:picChg chg="mod">
          <ac:chgData name="AL AYUBI, Moch Thoriq Assegaf" userId="89e49ae9-f1bf-4cdc-9af5-3a072d0e59ad" providerId="ADAL" clId="{07C1DBF1-BBEF-4F3A-8420-B2043D99E9E3}" dt="2023-12-15T03:10:39.467" v="54" actId="1076"/>
          <ac:picMkLst>
            <pc:docMk/>
            <pc:sldMk cId="3233712479" sldId="258"/>
            <ac:picMk id="119" creationId="{E5B39B21-3712-429E-9E8B-472705B11179}"/>
          </ac:picMkLst>
        </pc:picChg>
      </pc:sldChg>
      <pc:sldChg chg="addSp delSp modSp mod">
        <pc:chgData name="AL AYUBI, Moch Thoriq Assegaf" userId="89e49ae9-f1bf-4cdc-9af5-3a072d0e59ad" providerId="ADAL" clId="{07C1DBF1-BBEF-4F3A-8420-B2043D99E9E3}" dt="2023-12-15T03:08:05.858" v="29" actId="27918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07C1DBF1-BBEF-4F3A-8420-B2043D99E9E3}" dt="2023-12-15T03:04:05.677" v="12" actId="478"/>
          <ac:spMkLst>
            <pc:docMk/>
            <pc:sldMk cId="1943623542" sldId="259"/>
            <ac:spMk id="3" creationId="{E259F699-5EA3-58FF-09A8-CCCCE20CC02C}"/>
          </ac:spMkLst>
        </pc:spChg>
        <pc:spChg chg="add mod">
          <ac:chgData name="AL AYUBI, Moch Thoriq Assegaf" userId="89e49ae9-f1bf-4cdc-9af5-3a072d0e59ad" providerId="ADAL" clId="{07C1DBF1-BBEF-4F3A-8420-B2043D99E9E3}" dt="2023-12-15T03:04:06.072" v="13"/>
          <ac:spMkLst>
            <pc:docMk/>
            <pc:sldMk cId="1943623542" sldId="259"/>
            <ac:spMk id="4" creationId="{1ED90D95-D768-3C0B-55CA-F48A64A4A746}"/>
          </ac:spMkLst>
        </pc:spChg>
        <pc:graphicFrameChg chg="del">
          <ac:chgData name="AL AYUBI, Moch Thoriq Assegaf" userId="89e49ae9-f1bf-4cdc-9af5-3a072d0e59ad" providerId="ADAL" clId="{07C1DBF1-BBEF-4F3A-8420-B2043D99E9E3}" dt="2023-12-15T03:07:48.691" v="25" actId="478"/>
          <ac:graphicFrameMkLst>
            <pc:docMk/>
            <pc:sldMk cId="1943623542" sldId="259"/>
            <ac:graphicFrameMk id="7" creationId="{09540A81-1D14-C2E3-5584-47605EBDA4A4}"/>
          </ac:graphicFrameMkLst>
        </pc:graphicFrameChg>
        <pc:graphicFrameChg chg="mod modGraphic">
          <ac:chgData name="AL AYUBI, Moch Thoriq Assegaf" userId="89e49ae9-f1bf-4cdc-9af5-3a072d0e59ad" providerId="ADAL" clId="{07C1DBF1-BBEF-4F3A-8420-B2043D99E9E3}" dt="2023-12-15T03:07:44.258" v="24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F631C678-E896-4133-8700-FF52B8EB44AA}"/>
    <pc:docChg chg="undo custSel modSld">
      <pc:chgData name="AL AYUBI, Moch Thoriq Assegaf" userId="89e49ae9-f1bf-4cdc-9af5-3a072d0e59ad" providerId="ADAL" clId="{F631C678-E896-4133-8700-FF52B8EB44AA}" dt="2023-03-31T04:17:55.045" v="29" actId="1076"/>
      <pc:docMkLst>
        <pc:docMk/>
      </pc:docMkLst>
      <pc:sldChg chg="addSp delSp modSp mod">
        <pc:chgData name="AL AYUBI, Moch Thoriq Assegaf" userId="89e49ae9-f1bf-4cdc-9af5-3a072d0e59ad" providerId="ADAL" clId="{F631C678-E896-4133-8700-FF52B8EB44AA}" dt="2023-03-31T04:17:55.045" v="29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F631C678-E896-4133-8700-FF52B8EB44AA}" dt="2023-03-31T04:17:31.956" v="24" actId="14100"/>
          <ac:spMkLst>
            <pc:docMk/>
            <pc:sldMk cId="3233712479" sldId="258"/>
            <ac:spMk id="127" creationId="{277BE7B6-AC65-4891-BFB3-FF0C3B3A1392}"/>
          </ac:spMkLst>
        </pc:spChg>
        <pc:spChg chg="mod">
          <ac:chgData name="AL AYUBI, Moch Thoriq Assegaf" userId="89e49ae9-f1bf-4cdc-9af5-3a072d0e59ad" providerId="ADAL" clId="{F631C678-E896-4133-8700-FF52B8EB44AA}" dt="2023-03-31T04:17:19.609" v="1" actId="207"/>
          <ac:spMkLst>
            <pc:docMk/>
            <pc:sldMk cId="3233712479" sldId="258"/>
            <ac:spMk id="153" creationId="{2B3A2CEA-47B8-4B40-95D6-1067BE964891}"/>
          </ac:spMkLst>
        </pc:spChg>
        <pc:spChg chg="add mod">
          <ac:chgData name="AL AYUBI, Moch Thoriq Assegaf" userId="89e49ae9-f1bf-4cdc-9af5-3a072d0e59ad" providerId="ADAL" clId="{F631C678-E896-4133-8700-FF52B8EB44AA}" dt="2023-03-31T04:17:48.235" v="27" actId="1076"/>
          <ac:spMkLst>
            <pc:docMk/>
            <pc:sldMk cId="3233712479" sldId="258"/>
            <ac:spMk id="155" creationId="{68F436AD-FECF-44E7-80BD-F30A56B3ABF7}"/>
          </ac:spMkLst>
        </pc:spChg>
        <pc:spChg chg="add mod">
          <ac:chgData name="AL AYUBI, Moch Thoriq Assegaf" userId="89e49ae9-f1bf-4cdc-9af5-3a072d0e59ad" providerId="ADAL" clId="{F631C678-E896-4133-8700-FF52B8EB44AA}" dt="2023-03-31T04:17:55.045" v="29" actId="1076"/>
          <ac:spMkLst>
            <pc:docMk/>
            <pc:sldMk cId="3233712479" sldId="258"/>
            <ac:spMk id="156" creationId="{29425850-9CC0-4F8C-8C00-7DF438B1E004}"/>
          </ac:spMkLst>
        </pc:spChg>
        <pc:grpChg chg="mod">
          <ac:chgData name="AL AYUBI, Moch Thoriq Assegaf" userId="89e49ae9-f1bf-4cdc-9af5-3a072d0e59ad" providerId="ADAL" clId="{F631C678-E896-4133-8700-FF52B8EB44AA}" dt="2023-03-31T04:17:34.385" v="25" actId="1076"/>
          <ac:grpSpMkLst>
            <pc:docMk/>
            <pc:sldMk cId="3233712479" sldId="258"/>
            <ac:grpSpMk id="125" creationId="{EC5DAE1D-76D5-444B-9F63-35CE269C2DA5}"/>
          </ac:grpSpMkLst>
        </pc:grpChg>
        <pc:grpChg chg="del">
          <ac:chgData name="AL AYUBI, Moch Thoriq Assegaf" userId="89e49ae9-f1bf-4cdc-9af5-3a072d0e59ad" providerId="ADAL" clId="{F631C678-E896-4133-8700-FF52B8EB44AA}" dt="2023-03-31T04:17:22.106" v="2" actId="478"/>
          <ac:grpSpMkLst>
            <pc:docMk/>
            <pc:sldMk cId="3233712479" sldId="258"/>
            <ac:grpSpMk id="152" creationId="{8094BB9D-F320-42D9-8556-1C8CFBCB3311}"/>
          </ac:grpSpMkLst>
        </pc:grpChg>
      </pc:sldChg>
    </pc:docChg>
  </pc:docChgLst>
  <pc:docChgLst>
    <pc:chgData name="AL AYUBI, Moch Thoriq Assegaf" userId="89e49ae9-f1bf-4cdc-9af5-3a072d0e59ad" providerId="ADAL" clId="{1CFF7FCD-0B62-41B4-803E-B7AA602B1419}"/>
    <pc:docChg chg="custSel modSld">
      <pc:chgData name="AL AYUBI, Moch Thoriq Assegaf" userId="89e49ae9-f1bf-4cdc-9af5-3a072d0e59ad" providerId="ADAL" clId="{1CFF7FCD-0B62-41B4-803E-B7AA602B1419}" dt="2024-12-01T01:22:58.182" v="113" actId="20577"/>
      <pc:docMkLst>
        <pc:docMk/>
      </pc:docMkLst>
      <pc:sldChg chg="addSp delSp modSp mod">
        <pc:chgData name="AL AYUBI, Moch Thoriq Assegaf" userId="89e49ae9-f1bf-4cdc-9af5-3a072d0e59ad" providerId="ADAL" clId="{1CFF7FCD-0B62-41B4-803E-B7AA602B1419}" dt="2024-12-01T01:22:58.182" v="113" actId="20577"/>
        <pc:sldMkLst>
          <pc:docMk/>
          <pc:sldMk cId="335429979" sldId="260"/>
        </pc:sldMkLst>
        <pc:spChg chg="del">
          <ac:chgData name="AL AYUBI, Moch Thoriq Assegaf" userId="89e49ae9-f1bf-4cdc-9af5-3a072d0e59ad" providerId="ADAL" clId="{1CFF7FCD-0B62-41B4-803E-B7AA602B1419}" dt="2024-12-01T01:16:34.423" v="8" actId="478"/>
          <ac:spMkLst>
            <pc:docMk/>
            <pc:sldMk cId="335429979" sldId="260"/>
            <ac:spMk id="2" creationId="{3409D329-2A93-65D5-A3B8-268D01D79105}"/>
          </ac:spMkLst>
        </pc:spChg>
        <pc:spChg chg="add mod">
          <ac:chgData name="AL AYUBI, Moch Thoriq Assegaf" userId="89e49ae9-f1bf-4cdc-9af5-3a072d0e59ad" providerId="ADAL" clId="{1CFF7FCD-0B62-41B4-803E-B7AA602B1419}" dt="2024-12-01T01:16:34.846" v="9"/>
          <ac:spMkLst>
            <pc:docMk/>
            <pc:sldMk cId="335429979" sldId="260"/>
            <ac:spMk id="3" creationId="{0FCD300D-ECE3-CDAB-B99F-A885D3274CEB}"/>
          </ac:spMkLst>
        </pc:spChg>
        <pc:spChg chg="mod">
          <ac:chgData name="AL AYUBI, Moch Thoriq Assegaf" userId="89e49ae9-f1bf-4cdc-9af5-3a072d0e59ad" providerId="ADAL" clId="{1CFF7FCD-0B62-41B4-803E-B7AA602B1419}" dt="2024-12-01T01:22:04.997" v="45" actId="20577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1CFF7FCD-0B62-41B4-803E-B7AA602B1419}" dt="2024-12-01T01:22:58.182" v="113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1CFF7FCD-0B62-41B4-803E-B7AA602B1419}" dt="2024-12-01T01:22:42.563" v="100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1CFF7FCD-0B62-41B4-803E-B7AA602B1419}" dt="2024-12-01T01:21:17.222" v="36" actId="1076"/>
          <ac:spMkLst>
            <pc:docMk/>
            <pc:sldMk cId="335429979" sldId="260"/>
            <ac:spMk id="28" creationId="{C2BF2BBD-3E03-416A-0A9E-3EA556E5D56B}"/>
          </ac:spMkLst>
        </pc:spChg>
        <pc:spChg chg="mod">
          <ac:chgData name="AL AYUBI, Moch Thoriq Assegaf" userId="89e49ae9-f1bf-4cdc-9af5-3a072d0e59ad" providerId="ADAL" clId="{1CFF7FCD-0B62-41B4-803E-B7AA602B1419}" dt="2024-12-01T01:22:09.617" v="58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1CFF7FCD-0B62-41B4-803E-B7AA602B1419}" dt="2024-12-01T01:22:37.423" v="99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1CFF7FCD-0B62-41B4-803E-B7AA602B1419}" dt="2024-12-01T01:21:07.370" v="34" actId="403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1CFF7FCD-0B62-41B4-803E-B7AA602B1419}" dt="2024-12-01T01:21:12.737" v="35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modSp mod">
        <pc:chgData name="AL AYUBI, Moch Thoriq Assegaf" userId="89e49ae9-f1bf-4cdc-9af5-3a072d0e59ad" providerId="ADAL" clId="{1CFF7FCD-0B62-41B4-803E-B7AA602B1419}" dt="2024-12-01T01:20:19.501" v="29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1CFF7FCD-0B62-41B4-803E-B7AA602B1419}" dt="2024-12-01T01:16:28.681" v="7" actId="20577"/>
          <ac:spMkLst>
            <pc:docMk/>
            <pc:sldMk cId="941573539" sldId="261"/>
            <ac:spMk id="11" creationId="{39FD3565-0F4F-3E43-A850-54A0040A0ACA}"/>
          </ac:spMkLst>
        </pc:spChg>
        <pc:graphicFrameChg chg="mod modGraphic">
          <ac:chgData name="AL AYUBI, Moch Thoriq Assegaf" userId="89e49ae9-f1bf-4cdc-9af5-3a072d0e59ad" providerId="ADAL" clId="{1CFF7FCD-0B62-41B4-803E-B7AA602B1419}" dt="2024-12-01T01:20:19.501" v="29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62F49A43-9699-4D5D-9617-1F75EFE4A907}"/>
    <pc:docChg chg="custSel modSld">
      <pc:chgData name="AL AYUBI, Moch Thoriq Assegaf" userId="89e49ae9-f1bf-4cdc-9af5-3a072d0e59ad" providerId="ADAL" clId="{62F49A43-9699-4D5D-9617-1F75EFE4A907}" dt="2023-03-16T03:55:50.249" v="637" actId="1076"/>
      <pc:docMkLst>
        <pc:docMk/>
      </pc:docMkLst>
      <pc:sldChg chg="delSp modSp mod">
        <pc:chgData name="AL AYUBI, Moch Thoriq Assegaf" userId="89e49ae9-f1bf-4cdc-9af5-3a072d0e59ad" providerId="ADAL" clId="{62F49A43-9699-4D5D-9617-1F75EFE4A907}" dt="2023-03-16T03:55:50.249" v="637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62F49A43-9699-4D5D-9617-1F75EFE4A907}" dt="2023-03-16T03:55:46.381" v="636" actId="1076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62F49A43-9699-4D5D-9617-1F75EFE4A907}" dt="2023-03-16T02:26:54.396" v="6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62F49A43-9699-4D5D-9617-1F75EFE4A907}" dt="2023-03-16T03:53:06.315" v="614" actId="478"/>
          <ac:spMkLst>
            <pc:docMk/>
            <pc:sldMk cId="3233712479" sldId="258"/>
            <ac:spMk id="80" creationId="{5244724B-7069-4DA0-806F-727DA5D228AA}"/>
          </ac:spMkLst>
        </pc:spChg>
        <pc:grpChg chg="mod">
          <ac:chgData name="AL AYUBI, Moch Thoriq Assegaf" userId="89e49ae9-f1bf-4cdc-9af5-3a072d0e59ad" providerId="ADAL" clId="{62F49A43-9699-4D5D-9617-1F75EFE4A907}" dt="2023-03-16T03:55:50.249" v="637" actId="1076"/>
          <ac:grpSpMkLst>
            <pc:docMk/>
            <pc:sldMk cId="3233712479" sldId="258"/>
            <ac:grpSpMk id="8" creationId="{176DC4DB-F6F8-489F-830B-B62CDA22DC9B}"/>
          </ac:grpSpMkLst>
        </pc:grpChg>
        <pc:grpChg chg="mod">
          <ac:chgData name="AL AYUBI, Moch Thoriq Assegaf" userId="89e49ae9-f1bf-4cdc-9af5-3a072d0e59ad" providerId="ADAL" clId="{62F49A43-9699-4D5D-9617-1F75EFE4A907}" dt="2023-03-16T03:55:40.112" v="635" actId="1076"/>
          <ac:grpSpMkLst>
            <pc:docMk/>
            <pc:sldMk cId="3233712479" sldId="258"/>
            <ac:grpSpMk id="9" creationId="{3ACC7643-3495-4EB4-96F4-A904CEF99036}"/>
          </ac:grpSpMkLst>
        </pc:grpChg>
        <pc:grpChg chg="del mod">
          <ac:chgData name="AL AYUBI, Moch Thoriq Assegaf" userId="89e49ae9-f1bf-4cdc-9af5-3a072d0e59ad" providerId="ADAL" clId="{62F49A43-9699-4D5D-9617-1F75EFE4A907}" dt="2023-03-16T03:53:08.210" v="615" actId="478"/>
          <ac:grpSpMkLst>
            <pc:docMk/>
            <pc:sldMk cId="3233712479" sldId="258"/>
            <ac:grpSpMk id="27" creationId="{C36620EE-A18F-44B4-8DFD-6075CEA8BA18}"/>
          </ac:grpSpMkLst>
        </pc:grpChg>
        <pc:grpChg chg="del">
          <ac:chgData name="AL AYUBI, Moch Thoriq Assegaf" userId="89e49ae9-f1bf-4cdc-9af5-3a072d0e59ad" providerId="ADAL" clId="{62F49A43-9699-4D5D-9617-1F75EFE4A907}" dt="2023-03-16T03:53:03.714" v="613" actId="478"/>
          <ac:grpSpMkLst>
            <pc:docMk/>
            <pc:sldMk cId="3233712479" sldId="258"/>
            <ac:grpSpMk id="34" creationId="{62C90A52-7740-4DEB-B0E1-FC6C8BEF9BE3}"/>
          </ac:grpSpMkLst>
        </pc:grpChg>
        <pc:grpChg chg="mod">
          <ac:chgData name="AL AYUBI, Moch Thoriq Assegaf" userId="89e49ae9-f1bf-4cdc-9af5-3a072d0e59ad" providerId="ADAL" clId="{62F49A43-9699-4D5D-9617-1F75EFE4A907}" dt="2023-03-16T03:55:40.112" v="635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 modGraphic">
          <ac:chgData name="AL AYUBI, Moch Thoriq Assegaf" userId="89e49ae9-f1bf-4cdc-9af5-3a072d0e59ad" providerId="ADAL" clId="{62F49A43-9699-4D5D-9617-1F75EFE4A907}" dt="2023-03-16T03:55:40.112" v="635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62F49A43-9699-4D5D-9617-1F75EFE4A907}" dt="2023-03-16T03:55:40.112" v="635" actId="1076"/>
          <ac:graphicFrameMkLst>
            <pc:docMk/>
            <pc:sldMk cId="3233712479" sldId="258"/>
            <ac:graphicFrameMk id="65" creationId="{92E6B0BD-F93A-4484-ADEB-A06F66A5AF28}"/>
          </ac:graphicFrameMkLst>
        </pc:graphicFrameChg>
        <pc:graphicFrameChg chg="mod modGraphic">
          <ac:chgData name="AL AYUBI, Moch Thoriq Assegaf" userId="89e49ae9-f1bf-4cdc-9af5-3a072d0e59ad" providerId="ADAL" clId="{62F49A43-9699-4D5D-9617-1F75EFE4A907}" dt="2023-03-16T03:55:40.112" v="635" actId="1076"/>
          <ac:graphicFrameMkLst>
            <pc:docMk/>
            <pc:sldMk cId="3233712479" sldId="258"/>
            <ac:graphicFrameMk id="78" creationId="{749691DF-2B3E-4396-8197-560C932E95CE}"/>
          </ac:graphicFrameMkLst>
        </pc:graphicFrameChg>
      </pc:sldChg>
    </pc:docChg>
  </pc:docChgLst>
  <pc:docChgLst>
    <pc:chgData name="AL AYUBI, Moch Thoriq Assegaf" userId="89e49ae9-f1bf-4cdc-9af5-3a072d0e59ad" providerId="ADAL" clId="{E03C9E55-3F0C-4CF4-BE3F-ED3531C743D6}"/>
    <pc:docChg chg="custSel modSld">
      <pc:chgData name="AL AYUBI, Moch Thoriq Assegaf" userId="89e49ae9-f1bf-4cdc-9af5-3a072d0e59ad" providerId="ADAL" clId="{E03C9E55-3F0C-4CF4-BE3F-ED3531C743D6}" dt="2024-10-25T07:06:49.474" v="111"/>
      <pc:docMkLst>
        <pc:docMk/>
      </pc:docMkLst>
      <pc:sldChg chg="addSp delSp modSp mod">
        <pc:chgData name="AL AYUBI, Moch Thoriq Assegaf" userId="89e49ae9-f1bf-4cdc-9af5-3a072d0e59ad" providerId="ADAL" clId="{E03C9E55-3F0C-4CF4-BE3F-ED3531C743D6}" dt="2024-10-25T07:06:49.474" v="111"/>
        <pc:sldMkLst>
          <pc:docMk/>
          <pc:sldMk cId="335429979" sldId="260"/>
        </pc:sldMkLst>
        <pc:spChg chg="add mod">
          <ac:chgData name="AL AYUBI, Moch Thoriq Assegaf" userId="89e49ae9-f1bf-4cdc-9af5-3a072d0e59ad" providerId="ADAL" clId="{E03C9E55-3F0C-4CF4-BE3F-ED3531C743D6}" dt="2024-10-25T07:06:49.474" v="111"/>
          <ac:spMkLst>
            <pc:docMk/>
            <pc:sldMk cId="335429979" sldId="260"/>
            <ac:spMk id="2" creationId="{7BDA40F5-785C-6600-9FEC-F139517EF9C4}"/>
          </ac:spMkLst>
        </pc:spChg>
        <pc:spChg chg="del">
          <ac:chgData name="AL AYUBI, Moch Thoriq Assegaf" userId="89e49ae9-f1bf-4cdc-9af5-3a072d0e59ad" providerId="ADAL" clId="{E03C9E55-3F0C-4CF4-BE3F-ED3531C743D6}" dt="2024-10-25T07:05:07.344" v="36" actId="478"/>
          <ac:spMkLst>
            <pc:docMk/>
            <pc:sldMk cId="335429979" sldId="260"/>
            <ac:spMk id="3" creationId="{2D484BAA-FE23-1DCB-087E-01E304F16349}"/>
          </ac:spMkLst>
        </pc:spChg>
        <pc:spChg chg="del">
          <ac:chgData name="AL AYUBI, Moch Thoriq Assegaf" userId="89e49ae9-f1bf-4cdc-9af5-3a072d0e59ad" providerId="ADAL" clId="{E03C9E55-3F0C-4CF4-BE3F-ED3531C743D6}" dt="2024-10-25T07:06:49.165" v="110" actId="478"/>
          <ac:spMkLst>
            <pc:docMk/>
            <pc:sldMk cId="335429979" sldId="260"/>
            <ac:spMk id="9" creationId="{5FF7ECA9-03E5-28A5-0701-E8262D7A543E}"/>
          </ac:spMkLst>
        </pc:spChg>
        <pc:spChg chg="mod">
          <ac:chgData name="AL AYUBI, Moch Thoriq Assegaf" userId="89e49ae9-f1bf-4cdc-9af5-3a072d0e59ad" providerId="ADAL" clId="{E03C9E55-3F0C-4CF4-BE3F-ED3531C743D6}" dt="2024-10-25T07:06:05.645" v="59" actId="20577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E03C9E55-3F0C-4CF4-BE3F-ED3531C743D6}" dt="2024-10-25T07:06:40.843" v="109" actId="1076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E03C9E55-3F0C-4CF4-BE3F-ED3531C743D6}" dt="2024-10-25T07:05:54.106" v="43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E03C9E55-3F0C-4CF4-BE3F-ED3531C743D6}" dt="2024-10-25T07:06:00.644" v="48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E03C9E55-3F0C-4CF4-BE3F-ED3531C743D6}" dt="2024-10-25T07:04:58.799" v="35" actId="403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 mod">
        <pc:chgData name="AL AYUBI, Moch Thoriq Assegaf" userId="89e49ae9-f1bf-4cdc-9af5-3a072d0e59ad" providerId="ADAL" clId="{E03C9E55-3F0C-4CF4-BE3F-ED3531C743D6}" dt="2024-10-25T07:04:03.251" v="29" actId="20577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E03C9E55-3F0C-4CF4-BE3F-ED3531C743D6}" dt="2024-10-25T07:00:31.010" v="10" actId="20577"/>
          <ac:spMkLst>
            <pc:docMk/>
            <pc:sldMk cId="941573539" sldId="261"/>
            <ac:spMk id="11" creationId="{740390E6-350A-C653-E9C3-56CBE455BBC3}"/>
          </ac:spMkLst>
        </pc:spChg>
        <pc:graphicFrameChg chg="mod modGraphic">
          <ac:chgData name="AL AYUBI, Moch Thoriq Assegaf" userId="89e49ae9-f1bf-4cdc-9af5-3a072d0e59ad" providerId="ADAL" clId="{E03C9E55-3F0C-4CF4-BE3F-ED3531C743D6}" dt="2024-10-25T07:04:03.251" v="29" actId="20577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3F719A99-5D1F-4E79-80D0-84E45BDAF5FF}"/>
    <pc:docChg chg="custSel modSld">
      <pc:chgData name="AL AYUBI, Moch Thoriq Assegaf" userId="89e49ae9-f1bf-4cdc-9af5-3a072d0e59ad" providerId="ADAL" clId="{3F719A99-5D1F-4E79-80D0-84E45BDAF5FF}" dt="2024-06-28T06:39:04.691" v="231" actId="207"/>
      <pc:docMkLst>
        <pc:docMk/>
      </pc:docMkLst>
      <pc:sldChg chg="addSp delSp modSp mod">
        <pc:chgData name="AL AYUBI, Moch Thoriq Assegaf" userId="89e49ae9-f1bf-4cdc-9af5-3a072d0e59ad" providerId="ADAL" clId="{3F719A99-5D1F-4E79-80D0-84E45BDAF5FF}" dt="2024-06-28T06:39:04.691" v="231" actId="207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3F719A99-5D1F-4E79-80D0-84E45BDAF5FF}" dt="2024-06-28T06:38:16.688" v="214" actId="207"/>
          <ac:spMkLst>
            <pc:docMk/>
            <pc:sldMk cId="3233712479" sldId="258"/>
            <ac:spMk id="2" creationId="{5DDE42D7-3F31-BD6E-83FE-5A1E9BDEE038}"/>
          </ac:spMkLst>
        </pc:spChg>
        <pc:spChg chg="mod">
          <ac:chgData name="AL AYUBI, Moch Thoriq Assegaf" userId="89e49ae9-f1bf-4cdc-9af5-3a072d0e59ad" providerId="ADAL" clId="{3F719A99-5D1F-4E79-80D0-84E45BDAF5FF}" dt="2024-06-28T06:28:17.594" v="20" actId="20577"/>
          <ac:spMkLst>
            <pc:docMk/>
            <pc:sldMk cId="3233712479" sldId="258"/>
            <ac:spMk id="4" creationId="{DF6D42BB-0D97-D736-AFD0-12617FED0DC0}"/>
          </ac:spMkLst>
        </pc:spChg>
        <pc:spChg chg="add mod">
          <ac:chgData name="AL AYUBI, Moch Thoriq Assegaf" userId="89e49ae9-f1bf-4cdc-9af5-3a072d0e59ad" providerId="ADAL" clId="{3F719A99-5D1F-4E79-80D0-84E45BDAF5FF}" dt="2024-06-28T06:38:32.182" v="217" actId="207"/>
          <ac:spMkLst>
            <pc:docMk/>
            <pc:sldMk cId="3233712479" sldId="258"/>
            <ac:spMk id="6" creationId="{0B316FBE-2644-753A-4B32-49D7CF5814FD}"/>
          </ac:spMkLst>
        </pc:spChg>
        <pc:spChg chg="add mod">
          <ac:chgData name="AL AYUBI, Moch Thoriq Assegaf" userId="89e49ae9-f1bf-4cdc-9af5-3a072d0e59ad" providerId="ADAL" clId="{3F719A99-5D1F-4E79-80D0-84E45BDAF5FF}" dt="2024-06-28T06:38:35.974" v="219" actId="1076"/>
          <ac:spMkLst>
            <pc:docMk/>
            <pc:sldMk cId="3233712479" sldId="258"/>
            <ac:spMk id="7" creationId="{149D4E40-9394-68A8-195D-74237492F7AC}"/>
          </ac:spMkLst>
        </pc:spChg>
        <pc:spChg chg="add mod">
          <ac:chgData name="AL AYUBI, Moch Thoriq Assegaf" userId="89e49ae9-f1bf-4cdc-9af5-3a072d0e59ad" providerId="ADAL" clId="{3F719A99-5D1F-4E79-80D0-84E45BDAF5FF}" dt="2024-06-28T06:38:39.742" v="221" actId="1076"/>
          <ac:spMkLst>
            <pc:docMk/>
            <pc:sldMk cId="3233712479" sldId="258"/>
            <ac:spMk id="8" creationId="{053EBE63-BD05-ED01-8B4C-9CB411B3EB7D}"/>
          </ac:spMkLst>
        </pc:spChg>
        <pc:spChg chg="add mod">
          <ac:chgData name="AL AYUBI, Moch Thoriq Assegaf" userId="89e49ae9-f1bf-4cdc-9af5-3a072d0e59ad" providerId="ADAL" clId="{3F719A99-5D1F-4E79-80D0-84E45BDAF5FF}" dt="2024-06-28T06:38:42.749" v="223" actId="1076"/>
          <ac:spMkLst>
            <pc:docMk/>
            <pc:sldMk cId="3233712479" sldId="258"/>
            <ac:spMk id="11" creationId="{4C0768EA-18AF-306F-1284-4E8EDF751094}"/>
          </ac:spMkLst>
        </pc:spChg>
        <pc:spChg chg="del">
          <ac:chgData name="AL AYUBI, Moch Thoriq Assegaf" userId="89e49ae9-f1bf-4cdc-9af5-3a072d0e59ad" providerId="ADAL" clId="{3F719A99-5D1F-4E79-80D0-84E45BDAF5FF}" dt="2024-06-28T06:37:06.275" v="175" actId="478"/>
          <ac:spMkLst>
            <pc:docMk/>
            <pc:sldMk cId="3233712479" sldId="258"/>
            <ac:spMk id="12" creationId="{679B59FF-2468-F806-2863-485E856F29B6}"/>
          </ac:spMkLst>
        </pc:spChg>
        <pc:spChg chg="add mod">
          <ac:chgData name="AL AYUBI, Moch Thoriq Assegaf" userId="89e49ae9-f1bf-4cdc-9af5-3a072d0e59ad" providerId="ADAL" clId="{3F719A99-5D1F-4E79-80D0-84E45BDAF5FF}" dt="2024-06-28T06:38:47.324" v="225" actId="1076"/>
          <ac:spMkLst>
            <pc:docMk/>
            <pc:sldMk cId="3233712479" sldId="258"/>
            <ac:spMk id="13" creationId="{45718FDB-C017-9843-E398-D31C289F1DD3}"/>
          </ac:spMkLst>
        </pc:spChg>
        <pc:spChg chg="add mod">
          <ac:chgData name="AL AYUBI, Moch Thoriq Assegaf" userId="89e49ae9-f1bf-4cdc-9af5-3a072d0e59ad" providerId="ADAL" clId="{3F719A99-5D1F-4E79-80D0-84E45BDAF5FF}" dt="2024-06-28T06:38:52.280" v="227" actId="1076"/>
          <ac:spMkLst>
            <pc:docMk/>
            <pc:sldMk cId="3233712479" sldId="258"/>
            <ac:spMk id="14" creationId="{353BE5E2-5F62-48B3-5F47-5F58C6E9E282}"/>
          </ac:spMkLst>
        </pc:spChg>
        <pc:spChg chg="del">
          <ac:chgData name="AL AYUBI, Moch Thoriq Assegaf" userId="89e49ae9-f1bf-4cdc-9af5-3a072d0e59ad" providerId="ADAL" clId="{3F719A99-5D1F-4E79-80D0-84E45BDAF5FF}" dt="2024-06-28T06:37:06.275" v="175" actId="478"/>
          <ac:spMkLst>
            <pc:docMk/>
            <pc:sldMk cId="3233712479" sldId="258"/>
            <ac:spMk id="20" creationId="{526DA386-75B3-3E4D-08AB-06F8D3069B7C}"/>
          </ac:spMkLst>
        </pc:spChg>
        <pc:spChg chg="del">
          <ac:chgData name="AL AYUBI, Moch Thoriq Assegaf" userId="89e49ae9-f1bf-4cdc-9af5-3a072d0e59ad" providerId="ADAL" clId="{3F719A99-5D1F-4E79-80D0-84E45BDAF5FF}" dt="2024-06-28T06:37:06.275" v="175" actId="478"/>
          <ac:spMkLst>
            <pc:docMk/>
            <pc:sldMk cId="3233712479" sldId="258"/>
            <ac:spMk id="21" creationId="{54E83805-AEB1-736C-BD41-1376E66301B0}"/>
          </ac:spMkLst>
        </pc:spChg>
        <pc:spChg chg="del">
          <ac:chgData name="AL AYUBI, Moch Thoriq Assegaf" userId="89e49ae9-f1bf-4cdc-9af5-3a072d0e59ad" providerId="ADAL" clId="{3F719A99-5D1F-4E79-80D0-84E45BDAF5FF}" dt="2024-06-28T06:37:06.275" v="175" actId="478"/>
          <ac:spMkLst>
            <pc:docMk/>
            <pc:sldMk cId="3233712479" sldId="258"/>
            <ac:spMk id="22" creationId="{C15DB14C-6A6D-BE84-FE02-663BCC62DC09}"/>
          </ac:spMkLst>
        </pc:spChg>
        <pc:spChg chg="del">
          <ac:chgData name="AL AYUBI, Moch Thoriq Assegaf" userId="89e49ae9-f1bf-4cdc-9af5-3a072d0e59ad" providerId="ADAL" clId="{3F719A99-5D1F-4E79-80D0-84E45BDAF5FF}" dt="2024-06-28T06:37:06.275" v="175" actId="478"/>
          <ac:spMkLst>
            <pc:docMk/>
            <pc:sldMk cId="3233712479" sldId="258"/>
            <ac:spMk id="25" creationId="{FA6E53DD-185D-07A3-FFC0-F244B87A8C26}"/>
          </ac:spMkLst>
        </pc:spChg>
        <pc:spChg chg="del">
          <ac:chgData name="AL AYUBI, Moch Thoriq Assegaf" userId="89e49ae9-f1bf-4cdc-9af5-3a072d0e59ad" providerId="ADAL" clId="{3F719A99-5D1F-4E79-80D0-84E45BDAF5FF}" dt="2024-06-28T06:37:06.275" v="175" actId="478"/>
          <ac:spMkLst>
            <pc:docMk/>
            <pc:sldMk cId="3233712479" sldId="258"/>
            <ac:spMk id="26" creationId="{E9A10CD0-6AF3-FD24-876B-5089F6E282D7}"/>
          </ac:spMkLst>
        </pc:spChg>
        <pc:spChg chg="mod">
          <ac:chgData name="AL AYUBI, Moch Thoriq Assegaf" userId="89e49ae9-f1bf-4cdc-9af5-3a072d0e59ad" providerId="ADAL" clId="{3F719A99-5D1F-4E79-80D0-84E45BDAF5FF}" dt="2024-06-28T06:38:06.103" v="211" actId="207"/>
          <ac:spMkLst>
            <pc:docMk/>
            <pc:sldMk cId="3233712479" sldId="258"/>
            <ac:spMk id="32" creationId="{34F996CD-643E-F936-9040-6CDE890FB9E7}"/>
          </ac:spMkLst>
        </pc:spChg>
        <pc:spChg chg="del">
          <ac:chgData name="AL AYUBI, Moch Thoriq Assegaf" userId="89e49ae9-f1bf-4cdc-9af5-3a072d0e59ad" providerId="ADAL" clId="{3F719A99-5D1F-4E79-80D0-84E45BDAF5FF}" dt="2024-06-28T06:37:06.275" v="175" actId="478"/>
          <ac:spMkLst>
            <pc:docMk/>
            <pc:sldMk cId="3233712479" sldId="258"/>
            <ac:spMk id="33" creationId="{0FC508F8-D99B-EA5E-F885-79B219F17DA1}"/>
          </ac:spMkLst>
        </pc:spChg>
        <pc:spChg chg="del">
          <ac:chgData name="AL AYUBI, Moch Thoriq Assegaf" userId="89e49ae9-f1bf-4cdc-9af5-3a072d0e59ad" providerId="ADAL" clId="{3F719A99-5D1F-4E79-80D0-84E45BDAF5FF}" dt="2024-06-28T06:37:06.275" v="175" actId="478"/>
          <ac:spMkLst>
            <pc:docMk/>
            <pc:sldMk cId="3233712479" sldId="258"/>
            <ac:spMk id="34" creationId="{6DB83846-4F45-BD55-5E56-818DCC9B72EE}"/>
          </ac:spMkLst>
        </pc:spChg>
        <pc:spChg chg="del">
          <ac:chgData name="AL AYUBI, Moch Thoriq Assegaf" userId="89e49ae9-f1bf-4cdc-9af5-3a072d0e59ad" providerId="ADAL" clId="{3F719A99-5D1F-4E79-80D0-84E45BDAF5FF}" dt="2024-06-28T06:37:06.275" v="175" actId="478"/>
          <ac:spMkLst>
            <pc:docMk/>
            <pc:sldMk cId="3233712479" sldId="258"/>
            <ac:spMk id="35" creationId="{AA09874E-FF89-FB7E-502F-E6717902ED6E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3F719A99-5D1F-4E79-80D0-84E45BDAF5FF}" dt="2024-06-28T06:38:56.535" v="228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3F719A99-5D1F-4E79-80D0-84E45BDAF5FF}" dt="2024-06-28T06:39:01.622" v="230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3F719A99-5D1F-4E79-80D0-84E45BDAF5FF}" dt="2024-06-28T06:38:58.877" v="229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3F719A99-5D1F-4E79-80D0-84E45BDAF5FF}" dt="2024-06-28T06:39:04.691" v="231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3F719A99-5D1F-4E79-80D0-84E45BDAF5FF}" dt="2024-06-28T06:37:10.813" v="176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3F719A99-5D1F-4E79-80D0-84E45BDAF5FF}" dt="2024-06-28T06:37:10.813" v="176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3F719A99-5D1F-4E79-80D0-84E45BDAF5FF}" dt="2024-06-28T06:36:51.884" v="174" actId="403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3F719A99-5D1F-4E79-80D0-84E45BDAF5FF}" dt="2024-06-28T06:37:41.848" v="209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modSp mod">
        <pc:chgData name="AL AYUBI, Moch Thoriq Assegaf" userId="89e49ae9-f1bf-4cdc-9af5-3a072d0e59ad" providerId="ADAL" clId="{3F719A99-5D1F-4E79-80D0-84E45BDAF5FF}" dt="2024-06-28T06:36:25.372" v="167" actId="27918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3F719A99-5D1F-4E79-80D0-84E45BDAF5FF}" dt="2024-06-28T06:28:08.477" v="9" actId="20577"/>
          <ac:spMkLst>
            <pc:docMk/>
            <pc:sldMk cId="1943623542" sldId="259"/>
            <ac:spMk id="4" creationId="{3EFAE95E-7467-584B-99C0-4B3C72E0C4F0}"/>
          </ac:spMkLst>
        </pc:spChg>
        <pc:graphicFrameChg chg="mod modGraphic">
          <ac:chgData name="AL AYUBI, Moch Thoriq Assegaf" userId="89e49ae9-f1bf-4cdc-9af5-3a072d0e59ad" providerId="ADAL" clId="{3F719A99-5D1F-4E79-80D0-84E45BDAF5FF}" dt="2024-06-28T06:36:06.458" v="16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45576805-3FF4-48D3-89DE-E7D454373121}"/>
    <pc:docChg chg="custSel modSld">
      <pc:chgData name="AL AYUBI, Moch Thoriq Assegaf" userId="89e49ae9-f1bf-4cdc-9af5-3a072d0e59ad" providerId="ADAL" clId="{45576805-3FF4-48D3-89DE-E7D454373121}" dt="2023-11-17T04:10:24.158" v="227" actId="207"/>
      <pc:docMkLst>
        <pc:docMk/>
      </pc:docMkLst>
      <pc:sldChg chg="addSp delSp modSp mod">
        <pc:chgData name="AL AYUBI, Moch Thoriq Assegaf" userId="89e49ae9-f1bf-4cdc-9af5-3a072d0e59ad" providerId="ADAL" clId="{45576805-3FF4-48D3-89DE-E7D454373121}" dt="2023-11-17T04:10:24.158" v="227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45576805-3FF4-48D3-89DE-E7D454373121}" dt="2023-11-17T03:32:43.118" v="10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45576805-3FF4-48D3-89DE-E7D454373121}" dt="2023-11-17T04:08:33.717" v="194" actId="1076"/>
          <ac:spMkLst>
            <pc:docMk/>
            <pc:sldMk cId="3233712479" sldId="258"/>
            <ac:spMk id="6" creationId="{A08E6C3D-179C-92CF-2C62-95823E68B151}"/>
          </ac:spMkLst>
        </pc:spChg>
        <pc:spChg chg="add mod">
          <ac:chgData name="AL AYUBI, Moch Thoriq Assegaf" userId="89e49ae9-f1bf-4cdc-9af5-3a072d0e59ad" providerId="ADAL" clId="{45576805-3FF4-48D3-89DE-E7D454373121}" dt="2023-11-17T04:08:49.877" v="197" actId="1076"/>
          <ac:spMkLst>
            <pc:docMk/>
            <pc:sldMk cId="3233712479" sldId="258"/>
            <ac:spMk id="13" creationId="{4732376A-6D7E-18EE-B59D-F4241C0E32BF}"/>
          </ac:spMkLst>
        </pc:spChg>
        <pc:spChg chg="add mod">
          <ac:chgData name="AL AYUBI, Moch Thoriq Assegaf" userId="89e49ae9-f1bf-4cdc-9af5-3a072d0e59ad" providerId="ADAL" clId="{45576805-3FF4-48D3-89DE-E7D454373121}" dt="2023-11-17T04:08:53.566" v="199" actId="1076"/>
          <ac:spMkLst>
            <pc:docMk/>
            <pc:sldMk cId="3233712479" sldId="258"/>
            <ac:spMk id="17" creationId="{1BC4777F-B313-E7C1-D2CA-25D0A1F69A6E}"/>
          </ac:spMkLst>
        </pc:spChg>
        <pc:spChg chg="add mod">
          <ac:chgData name="AL AYUBI, Moch Thoriq Assegaf" userId="89e49ae9-f1bf-4cdc-9af5-3a072d0e59ad" providerId="ADAL" clId="{45576805-3FF4-48D3-89DE-E7D454373121}" dt="2023-11-17T04:08:58.048" v="201" actId="1076"/>
          <ac:spMkLst>
            <pc:docMk/>
            <pc:sldMk cId="3233712479" sldId="258"/>
            <ac:spMk id="21" creationId="{CA09E056-2172-5395-10CD-32310B997DBA}"/>
          </ac:spMkLst>
        </pc:spChg>
        <pc:spChg chg="add mod">
          <ac:chgData name="AL AYUBI, Moch Thoriq Assegaf" userId="89e49ae9-f1bf-4cdc-9af5-3a072d0e59ad" providerId="ADAL" clId="{45576805-3FF4-48D3-89DE-E7D454373121}" dt="2023-11-17T04:09:03.603" v="203" actId="1076"/>
          <ac:spMkLst>
            <pc:docMk/>
            <pc:sldMk cId="3233712479" sldId="258"/>
            <ac:spMk id="22" creationId="{F0DD946B-96A3-204D-E4AF-C111568E5C9A}"/>
          </ac:spMkLst>
        </pc:spChg>
        <pc:spChg chg="add mod">
          <ac:chgData name="AL AYUBI, Moch Thoriq Assegaf" userId="89e49ae9-f1bf-4cdc-9af5-3a072d0e59ad" providerId="ADAL" clId="{45576805-3FF4-48D3-89DE-E7D454373121}" dt="2023-11-17T04:09:17.972" v="205" actId="1076"/>
          <ac:spMkLst>
            <pc:docMk/>
            <pc:sldMk cId="3233712479" sldId="258"/>
            <ac:spMk id="23" creationId="{63B65106-A25B-9B28-599C-B9C6D484A11F}"/>
          </ac:spMkLst>
        </pc:spChg>
        <pc:spChg chg="add mod">
          <ac:chgData name="AL AYUBI, Moch Thoriq Assegaf" userId="89e49ae9-f1bf-4cdc-9af5-3a072d0e59ad" providerId="ADAL" clId="{45576805-3FF4-48D3-89DE-E7D454373121}" dt="2023-11-17T04:09:33.019" v="207" actId="1076"/>
          <ac:spMkLst>
            <pc:docMk/>
            <pc:sldMk cId="3233712479" sldId="258"/>
            <ac:spMk id="25" creationId="{0BB8568C-21FF-7733-B471-133D6DA05DF7}"/>
          </ac:spMkLst>
        </pc:spChg>
        <pc:spChg chg="add mod">
          <ac:chgData name="AL AYUBI, Moch Thoriq Assegaf" userId="89e49ae9-f1bf-4cdc-9af5-3a072d0e59ad" providerId="ADAL" clId="{45576805-3FF4-48D3-89DE-E7D454373121}" dt="2023-11-17T04:09:36.353" v="209" actId="1076"/>
          <ac:spMkLst>
            <pc:docMk/>
            <pc:sldMk cId="3233712479" sldId="258"/>
            <ac:spMk id="26" creationId="{4196B57A-8F22-9D21-5D5C-70395D537932}"/>
          </ac:spMkLst>
        </pc:spChg>
        <pc:spChg chg="add mod">
          <ac:chgData name="AL AYUBI, Moch Thoriq Assegaf" userId="89e49ae9-f1bf-4cdc-9af5-3a072d0e59ad" providerId="ADAL" clId="{45576805-3FF4-48D3-89DE-E7D454373121}" dt="2023-11-17T04:09:39.525" v="211" actId="1076"/>
          <ac:spMkLst>
            <pc:docMk/>
            <pc:sldMk cId="3233712479" sldId="258"/>
            <ac:spMk id="27" creationId="{B751C3C7-EC56-8E95-DF5D-38F7C5FED129}"/>
          </ac:spMkLst>
        </pc:spChg>
        <pc:spChg chg="add mod">
          <ac:chgData name="AL AYUBI, Moch Thoriq Assegaf" userId="89e49ae9-f1bf-4cdc-9af5-3a072d0e59ad" providerId="ADAL" clId="{45576805-3FF4-48D3-89DE-E7D454373121}" dt="2023-11-17T04:09:46.189" v="213" actId="1076"/>
          <ac:spMkLst>
            <pc:docMk/>
            <pc:sldMk cId="3233712479" sldId="258"/>
            <ac:spMk id="32" creationId="{DD50653C-C9BC-5AC3-6222-8AED256B3066}"/>
          </ac:spMkLst>
        </pc:spChg>
        <pc:spChg chg="add mod">
          <ac:chgData name="AL AYUBI, Moch Thoriq Assegaf" userId="89e49ae9-f1bf-4cdc-9af5-3a072d0e59ad" providerId="ADAL" clId="{45576805-3FF4-48D3-89DE-E7D454373121}" dt="2023-11-17T04:09:53.371" v="216" actId="1076"/>
          <ac:spMkLst>
            <pc:docMk/>
            <pc:sldMk cId="3233712479" sldId="258"/>
            <ac:spMk id="34" creationId="{0637271D-060D-A517-C006-2EC92DCF280F}"/>
          </ac:spMkLst>
        </pc:spChg>
        <pc:spChg chg="add mod">
          <ac:chgData name="AL AYUBI, Moch Thoriq Assegaf" userId="89e49ae9-f1bf-4cdc-9af5-3a072d0e59ad" providerId="ADAL" clId="{45576805-3FF4-48D3-89DE-E7D454373121}" dt="2023-11-17T04:09:57.594" v="218" actId="1076"/>
          <ac:spMkLst>
            <pc:docMk/>
            <pc:sldMk cId="3233712479" sldId="258"/>
            <ac:spMk id="36" creationId="{7ABC37BF-AF14-EA71-6B66-F4058F9514E2}"/>
          </ac:spMkLst>
        </pc:spChg>
        <pc:spChg chg="del">
          <ac:chgData name="AL AYUBI, Moch Thoriq Assegaf" userId="89e49ae9-f1bf-4cdc-9af5-3a072d0e59ad" providerId="ADAL" clId="{45576805-3FF4-48D3-89DE-E7D454373121}" dt="2023-11-17T03:33:03.346" v="13" actId="478"/>
          <ac:spMkLst>
            <pc:docMk/>
            <pc:sldMk cId="3233712479" sldId="258"/>
            <ac:spMk id="37" creationId="{5740514C-394B-E54C-8B3D-8F81DA866127}"/>
          </ac:spMkLst>
        </pc:spChg>
        <pc:spChg chg="del">
          <ac:chgData name="AL AYUBI, Moch Thoriq Assegaf" userId="89e49ae9-f1bf-4cdc-9af5-3a072d0e59ad" providerId="ADAL" clId="{45576805-3FF4-48D3-89DE-E7D454373121}" dt="2023-11-17T03:33:03.346" v="13" actId="478"/>
          <ac:spMkLst>
            <pc:docMk/>
            <pc:sldMk cId="3233712479" sldId="258"/>
            <ac:spMk id="39" creationId="{449C7C56-8B01-DA76-6CA3-C8CD8740802F}"/>
          </ac:spMkLst>
        </pc:spChg>
        <pc:spChg chg="del">
          <ac:chgData name="AL AYUBI, Moch Thoriq Assegaf" userId="89e49ae9-f1bf-4cdc-9af5-3a072d0e59ad" providerId="ADAL" clId="{45576805-3FF4-48D3-89DE-E7D454373121}" dt="2023-11-17T03:33:03.346" v="13" actId="478"/>
          <ac:spMkLst>
            <pc:docMk/>
            <pc:sldMk cId="3233712479" sldId="258"/>
            <ac:spMk id="40" creationId="{528A6F4F-7F4D-E882-8440-F461CD514032}"/>
          </ac:spMkLst>
        </pc:spChg>
        <pc:spChg chg="del">
          <ac:chgData name="AL AYUBI, Moch Thoriq Assegaf" userId="89e49ae9-f1bf-4cdc-9af5-3a072d0e59ad" providerId="ADAL" clId="{45576805-3FF4-48D3-89DE-E7D454373121}" dt="2023-11-17T03:33:03.346" v="13" actId="478"/>
          <ac:spMkLst>
            <pc:docMk/>
            <pc:sldMk cId="3233712479" sldId="258"/>
            <ac:spMk id="42" creationId="{6B5C5665-0DD4-9CE3-3FD5-34D0B8985536}"/>
          </ac:spMkLst>
        </pc:spChg>
        <pc:spChg chg="del">
          <ac:chgData name="AL AYUBI, Moch Thoriq Assegaf" userId="89e49ae9-f1bf-4cdc-9af5-3a072d0e59ad" providerId="ADAL" clId="{45576805-3FF4-48D3-89DE-E7D454373121}" dt="2023-11-17T03:33:03.346" v="13" actId="478"/>
          <ac:spMkLst>
            <pc:docMk/>
            <pc:sldMk cId="3233712479" sldId="258"/>
            <ac:spMk id="43" creationId="{FE19E4C4-2001-BA82-D120-06B65DC3EC9C}"/>
          </ac:spMkLst>
        </pc:spChg>
        <pc:spChg chg="del">
          <ac:chgData name="AL AYUBI, Moch Thoriq Assegaf" userId="89e49ae9-f1bf-4cdc-9af5-3a072d0e59ad" providerId="ADAL" clId="{45576805-3FF4-48D3-89DE-E7D454373121}" dt="2023-11-17T03:33:03.346" v="13" actId="478"/>
          <ac:spMkLst>
            <pc:docMk/>
            <pc:sldMk cId="3233712479" sldId="258"/>
            <ac:spMk id="44" creationId="{0DED34FC-FBA5-E6EB-56F5-026EB15ADAA3}"/>
          </ac:spMkLst>
        </pc:spChg>
        <pc:spChg chg="del">
          <ac:chgData name="AL AYUBI, Moch Thoriq Assegaf" userId="89e49ae9-f1bf-4cdc-9af5-3a072d0e59ad" providerId="ADAL" clId="{45576805-3FF4-48D3-89DE-E7D454373121}" dt="2023-11-17T03:33:03.346" v="13" actId="478"/>
          <ac:spMkLst>
            <pc:docMk/>
            <pc:sldMk cId="3233712479" sldId="258"/>
            <ac:spMk id="45" creationId="{7AD14341-B3B6-E95E-755F-D1C0C5B66F29}"/>
          </ac:spMkLst>
        </pc:spChg>
        <pc:spChg chg="del">
          <ac:chgData name="AL AYUBI, Moch Thoriq Assegaf" userId="89e49ae9-f1bf-4cdc-9af5-3a072d0e59ad" providerId="ADAL" clId="{45576805-3FF4-48D3-89DE-E7D454373121}" dt="2023-11-17T03:33:03.346" v="13" actId="478"/>
          <ac:spMkLst>
            <pc:docMk/>
            <pc:sldMk cId="3233712479" sldId="258"/>
            <ac:spMk id="46" creationId="{51B63C87-5ED9-04A8-E6BF-2CF6F746B66E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45576805-3FF4-48D3-89DE-E7D454373121}" dt="2023-11-17T04:10:24.158" v="227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45576805-3FF4-48D3-89DE-E7D454373121}" dt="2023-11-17T04:10:04.246" v="219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45576805-3FF4-48D3-89DE-E7D454373121}" dt="2023-11-17T04:10:14.600" v="223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45576805-3FF4-48D3-89DE-E7D454373121}" dt="2023-11-17T04:10:16.832" v="224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45576805-3FF4-48D3-89DE-E7D454373121}" dt="2023-11-17T04:10:19.060" v="225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45576805-3FF4-48D3-89DE-E7D454373121}" dt="2023-11-17T04:10:21.354" v="22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45576805-3FF4-48D3-89DE-E7D454373121}" dt="2023-11-17T04:10:06.451" v="220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45576805-3FF4-48D3-89DE-E7D454373121}" dt="2023-11-17T04:10:09.101" v="221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45576805-3FF4-48D3-89DE-E7D454373121}" dt="2023-11-17T04:10:12.282" v="222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45576805-3FF4-48D3-89DE-E7D454373121}" dt="2023-11-17T04:08:18.919" v="192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45576805-3FF4-48D3-89DE-E7D454373121}" dt="2023-11-17T04:08:14.174" v="191" actId="1076"/>
          <ac:spMkLst>
            <pc:docMk/>
            <pc:sldMk cId="3233712479" sldId="258"/>
            <ac:spMk id="133" creationId="{2A5E8830-11CE-47D0-AC0D-61B063A2ACFE}"/>
          </ac:spMkLst>
        </pc:spChg>
        <pc:grpChg chg="mod">
          <ac:chgData name="AL AYUBI, Moch Thoriq Assegaf" userId="89e49ae9-f1bf-4cdc-9af5-3a072d0e59ad" providerId="ADAL" clId="{45576805-3FF4-48D3-89DE-E7D454373121}" dt="2023-11-17T04:08:18.919" v="192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45576805-3FF4-48D3-89DE-E7D454373121}" dt="2023-11-17T04:07:45.855" v="164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45576805-3FF4-48D3-89DE-E7D454373121}" dt="2023-11-17T04:08:08.751" v="190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45576805-3FF4-48D3-89DE-E7D454373121}" dt="2023-11-17T04:07:18.324" v="136" actId="1076"/>
          <ac:picMkLst>
            <pc:docMk/>
            <pc:sldMk cId="3233712479" sldId="258"/>
            <ac:picMk id="121" creationId="{31F789EA-4DA2-4183-B909-1DEBBFEC1E98}"/>
          </ac:picMkLst>
        </pc:picChg>
      </pc:sldChg>
      <pc:sldChg chg="addSp delSp modSp mod">
        <pc:chgData name="AL AYUBI, Moch Thoriq Assegaf" userId="89e49ae9-f1bf-4cdc-9af5-3a072d0e59ad" providerId="ADAL" clId="{45576805-3FF4-48D3-89DE-E7D454373121}" dt="2023-11-17T04:06:29.073" v="109" actId="27918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45576805-3FF4-48D3-89DE-E7D454373121}" dt="2023-11-17T03:32:49.924" v="11" actId="478"/>
          <ac:spMkLst>
            <pc:docMk/>
            <pc:sldMk cId="1943623542" sldId="259"/>
            <ac:spMk id="3" creationId="{B25BBCD9-81DD-23A0-8791-869CEE624DBB}"/>
          </ac:spMkLst>
        </pc:spChg>
        <pc:spChg chg="add mod">
          <ac:chgData name="AL AYUBI, Moch Thoriq Assegaf" userId="89e49ae9-f1bf-4cdc-9af5-3a072d0e59ad" providerId="ADAL" clId="{45576805-3FF4-48D3-89DE-E7D454373121}" dt="2023-11-17T03:32:50.491" v="12"/>
          <ac:spMkLst>
            <pc:docMk/>
            <pc:sldMk cId="1943623542" sldId="259"/>
            <ac:spMk id="4" creationId="{05D7EB2B-96F7-7497-01F7-11FA47B31F81}"/>
          </ac:spMkLst>
        </pc:spChg>
        <pc:graphicFrameChg chg="mod modGraphic">
          <ac:chgData name="AL AYUBI, Moch Thoriq Assegaf" userId="89e49ae9-f1bf-4cdc-9af5-3a072d0e59ad" providerId="ADAL" clId="{45576805-3FF4-48D3-89DE-E7D454373121}" dt="2023-11-17T03:38:07.514" v="105" actId="20577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BEAEEE7D-74D6-4E1A-873A-C68740435C4F}"/>
    <pc:docChg chg="modSld">
      <pc:chgData name="AL AYUBI, Moch Thoriq Assegaf" userId="89e49ae9-f1bf-4cdc-9af5-3a072d0e59ad" providerId="ADAL" clId="{BEAEEE7D-74D6-4E1A-873A-C68740435C4F}" dt="2024-06-15T09:49:43.332" v="1"/>
      <pc:docMkLst>
        <pc:docMk/>
      </pc:docMkLst>
      <pc:sldChg chg="modSp mod">
        <pc:chgData name="AL AYUBI, Moch Thoriq Assegaf" userId="89e49ae9-f1bf-4cdc-9af5-3a072d0e59ad" providerId="ADAL" clId="{BEAEEE7D-74D6-4E1A-873A-C68740435C4F}" dt="2024-06-15T09:49:43.332" v="1"/>
        <pc:sldMkLst>
          <pc:docMk/>
          <pc:sldMk cId="1943623542" sldId="259"/>
        </pc:sldMkLst>
        <pc:graphicFrameChg chg="mod modGraphic">
          <ac:chgData name="AL AYUBI, Moch Thoriq Assegaf" userId="89e49ae9-f1bf-4cdc-9af5-3a072d0e59ad" providerId="ADAL" clId="{BEAEEE7D-74D6-4E1A-873A-C68740435C4F}" dt="2024-06-15T09:49:43.332" v="1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760BC829-B5DE-4C76-BF56-EE37164B2661}"/>
    <pc:docChg chg="custSel modSld">
      <pc:chgData name="AL AYUBI, Moch Thoriq Assegaf" userId="89e49ae9-f1bf-4cdc-9af5-3a072d0e59ad" providerId="ADAL" clId="{760BC829-B5DE-4C76-BF56-EE37164B2661}" dt="2024-10-11T02:33:55.565" v="146" actId="14100"/>
      <pc:docMkLst>
        <pc:docMk/>
      </pc:docMkLst>
      <pc:sldChg chg="modSp mod">
        <pc:chgData name="AL AYUBI, Moch Thoriq Assegaf" userId="89e49ae9-f1bf-4cdc-9af5-3a072d0e59ad" providerId="ADAL" clId="{760BC829-B5DE-4C76-BF56-EE37164B2661}" dt="2024-10-11T02:33:55.565" v="146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760BC829-B5DE-4C76-BF56-EE37164B2661}" dt="2024-10-11T02:25:57.234" v="5" actId="20577"/>
          <ac:spMkLst>
            <pc:docMk/>
            <pc:sldMk cId="335429979" sldId="260"/>
            <ac:spMk id="2" creationId="{E7510A54-AF5E-467D-C7BC-FEA07403CA5D}"/>
          </ac:spMkLst>
        </pc:spChg>
        <pc:spChg chg="mod">
          <ac:chgData name="AL AYUBI, Moch Thoriq Assegaf" userId="89e49ae9-f1bf-4cdc-9af5-3a072d0e59ad" providerId="ADAL" clId="{760BC829-B5DE-4C76-BF56-EE37164B2661}" dt="2024-10-11T02:31:02.667" v="31" actId="1076"/>
          <ac:spMkLst>
            <pc:docMk/>
            <pc:sldMk cId="335429979" sldId="260"/>
            <ac:spMk id="15" creationId="{92DA3317-56B4-EF39-F0C1-28145C3F0104}"/>
          </ac:spMkLst>
        </pc:spChg>
        <pc:spChg chg="mod">
          <ac:chgData name="AL AYUBI, Moch Thoriq Assegaf" userId="89e49ae9-f1bf-4cdc-9af5-3a072d0e59ad" providerId="ADAL" clId="{760BC829-B5DE-4C76-BF56-EE37164B2661}" dt="2024-10-11T02:31:07.696" v="33" actId="1076"/>
          <ac:spMkLst>
            <pc:docMk/>
            <pc:sldMk cId="335429979" sldId="260"/>
            <ac:spMk id="22" creationId="{F98903ED-BC38-479A-B2CE-26AD2ED99157}"/>
          </ac:spMkLst>
        </pc:spChg>
        <pc:spChg chg="mod">
          <ac:chgData name="AL AYUBI, Moch Thoriq Assegaf" userId="89e49ae9-f1bf-4cdc-9af5-3a072d0e59ad" providerId="ADAL" clId="{760BC829-B5DE-4C76-BF56-EE37164B2661}" dt="2024-10-11T02:33:52.284" v="145" actId="1076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760BC829-B5DE-4C76-BF56-EE37164B2661}" dt="2024-10-11T02:33:52.284" v="145" actId="1076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760BC829-B5DE-4C76-BF56-EE37164B2661}" dt="2024-10-11T02:33:55.565" v="146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760BC829-B5DE-4C76-BF56-EE37164B2661}" dt="2024-10-11T02:30:58.702" v="30" actId="1076"/>
          <ac:spMkLst>
            <pc:docMk/>
            <pc:sldMk cId="335429979" sldId="260"/>
            <ac:spMk id="28" creationId="{C2BF2BBD-3E03-416A-0A9E-3EA556E5D56B}"/>
          </ac:spMkLst>
        </pc:spChg>
        <pc:spChg chg="mod">
          <ac:chgData name="AL AYUBI, Moch Thoriq Assegaf" userId="89e49ae9-f1bf-4cdc-9af5-3a072d0e59ad" providerId="ADAL" clId="{760BC829-B5DE-4C76-BF56-EE37164B2661}" dt="2024-10-11T02:33:52.284" v="145" actId="1076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760BC829-B5DE-4C76-BF56-EE37164B2661}" dt="2024-10-11T02:33:52.284" v="145" actId="1076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760BC829-B5DE-4C76-BF56-EE37164B2661}" dt="2024-10-11T02:30:48.277" v="29" actId="2711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760BC829-B5DE-4C76-BF56-EE37164B2661}" dt="2024-10-11T02:32:54.149" v="121" actId="14100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760BC829-B5DE-4C76-BF56-EE37164B2661}" dt="2024-10-11T02:30:58.702" v="30" actId="1076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addSp delSp modSp mod">
        <pc:chgData name="AL AYUBI, Moch Thoriq Assegaf" userId="89e49ae9-f1bf-4cdc-9af5-3a072d0e59ad" providerId="ADAL" clId="{760BC829-B5DE-4C76-BF56-EE37164B2661}" dt="2024-10-11T02:29:00.349" v="22"/>
        <pc:sldMkLst>
          <pc:docMk/>
          <pc:sldMk cId="941573539" sldId="261"/>
        </pc:sldMkLst>
        <pc:spChg chg="add mod">
          <ac:chgData name="AL AYUBI, Moch Thoriq Assegaf" userId="89e49ae9-f1bf-4cdc-9af5-3a072d0e59ad" providerId="ADAL" clId="{760BC829-B5DE-4C76-BF56-EE37164B2661}" dt="2024-10-11T02:26:02.167" v="7"/>
          <ac:spMkLst>
            <pc:docMk/>
            <pc:sldMk cId="941573539" sldId="261"/>
            <ac:spMk id="11" creationId="{740390E6-350A-C653-E9C3-56CBE455BBC3}"/>
          </ac:spMkLst>
        </pc:spChg>
        <pc:spChg chg="del">
          <ac:chgData name="AL AYUBI, Moch Thoriq Assegaf" userId="89e49ae9-f1bf-4cdc-9af5-3a072d0e59ad" providerId="ADAL" clId="{760BC829-B5DE-4C76-BF56-EE37164B2661}" dt="2024-10-11T02:26:01.870" v="6" actId="478"/>
          <ac:spMkLst>
            <pc:docMk/>
            <pc:sldMk cId="941573539" sldId="261"/>
            <ac:spMk id="17" creationId="{5104F29B-1D2F-54B2-20DF-2F07610D3B0D}"/>
          </ac:spMkLst>
        </pc:spChg>
        <pc:graphicFrameChg chg="mod modGraphic">
          <ac:chgData name="AL AYUBI, Moch Thoriq Assegaf" userId="89e49ae9-f1bf-4cdc-9af5-3a072d0e59ad" providerId="ADAL" clId="{760BC829-B5DE-4C76-BF56-EE37164B2661}" dt="2024-10-11T02:29:00.349" v="22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08881EE2-545F-41D3-9669-832157E9B14F}"/>
    <pc:docChg chg="custSel delSld modSld">
      <pc:chgData name="AL AYUBI, Moch Thoriq Assegaf" userId="89e49ae9-f1bf-4cdc-9af5-3a072d0e59ad" providerId="ADAL" clId="{08881EE2-545F-41D3-9669-832157E9B14F}" dt="2024-07-12T07:29:12.535" v="73" actId="47"/>
      <pc:docMkLst>
        <pc:docMk/>
      </pc:docMkLst>
      <pc:sldChg chg="addSp delSp modSp mod">
        <pc:chgData name="AL AYUBI, Moch Thoriq Assegaf" userId="89e49ae9-f1bf-4cdc-9af5-3a072d0e59ad" providerId="ADAL" clId="{08881EE2-545F-41D3-9669-832157E9B14F}" dt="2024-07-12T07:29:06.512" v="72" actId="1076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08881EE2-545F-41D3-9669-832157E9B14F}" dt="2024-07-12T07:29:06.512" v="72" actId="1076"/>
          <ac:spMkLst>
            <pc:docMk/>
            <pc:sldMk cId="3233712479" sldId="258"/>
            <ac:spMk id="4" creationId="{083CB357-7BE7-AD0D-2EA8-6C48B1D86B8E}"/>
          </ac:spMkLst>
        </pc:spChg>
        <pc:spChg chg="mod">
          <ac:chgData name="AL AYUBI, Moch Thoriq Assegaf" userId="89e49ae9-f1bf-4cdc-9af5-3a072d0e59ad" providerId="ADAL" clId="{08881EE2-545F-41D3-9669-832157E9B14F}" dt="2024-07-12T07:27:58.629" v="53" actId="14100"/>
          <ac:spMkLst>
            <pc:docMk/>
            <pc:sldMk cId="3233712479" sldId="258"/>
            <ac:spMk id="9" creationId="{ADB75DE5-AB8F-4BAF-9E22-37DD280DC349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11" creationId="{4C0768EA-18AF-306F-1284-4E8EDF751094}"/>
          </ac:spMkLst>
        </pc:spChg>
        <pc:spChg chg="mod">
          <ac:chgData name="AL AYUBI, Moch Thoriq Assegaf" userId="89e49ae9-f1bf-4cdc-9af5-3a072d0e59ad" providerId="ADAL" clId="{08881EE2-545F-41D3-9669-832157E9B14F}" dt="2024-07-12T07:17:08.661" v="7" actId="20577"/>
          <ac:spMkLst>
            <pc:docMk/>
            <pc:sldMk cId="3233712479" sldId="258"/>
            <ac:spMk id="12" creationId="{649FE3A4-6E5E-5765-1261-3783C08FF355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13" creationId="{45718FDB-C017-9843-E398-D31C289F1DD3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14" creationId="{353BE5E2-5F62-48B3-5F47-5F58C6E9E282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18" creationId="{F4C46BE3-C598-9295-10F1-7075497BC86D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19" creationId="{C3616D5D-21A2-A80C-E924-30946BC51739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20" creationId="{2B58B4A2-2E60-002A-63FA-30C91DC18552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21" creationId="{0052B3D8-E95D-2B88-FF11-392AB5406BC5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22" creationId="{2B77DAA2-E2F1-DB0D-31C9-E5B4E5952A36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23" creationId="{EEC05FE6-3F58-1CE9-AB45-20C6DEC38DFA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24" creationId="{11A6DA19-5CC2-A336-ED5C-3190FC76354A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25" creationId="{C85918B7-E408-922F-1564-844421030DF3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26" creationId="{B8E4C126-0441-0B35-2283-77AA4DC84A83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27" creationId="{3F7A4618-3314-9E2F-162C-AFE4F4D42AA3}"/>
          </ac:spMkLst>
        </pc:spChg>
        <pc:spChg chg="del">
          <ac:chgData name="AL AYUBI, Moch Thoriq Assegaf" userId="89e49ae9-f1bf-4cdc-9af5-3a072d0e59ad" providerId="ADAL" clId="{08881EE2-545F-41D3-9669-832157E9B14F}" dt="2024-07-12T07:27:32.767" v="48" actId="478"/>
          <ac:spMkLst>
            <pc:docMk/>
            <pc:sldMk cId="3233712479" sldId="258"/>
            <ac:spMk id="70" creationId="{B4FB220F-C908-F2FB-D92C-30D937EFF471}"/>
          </ac:spMkLst>
        </pc:spChg>
        <pc:grpChg chg="del">
          <ac:chgData name="AL AYUBI, Moch Thoriq Assegaf" userId="89e49ae9-f1bf-4cdc-9af5-3a072d0e59ad" providerId="ADAL" clId="{08881EE2-545F-41D3-9669-832157E9B14F}" dt="2024-07-12T07:27:32.767" v="48" actId="478"/>
          <ac:grpSpMkLst>
            <pc:docMk/>
            <pc:sldMk cId="3233712479" sldId="258"/>
            <ac:grpSpMk id="80" creationId="{34AE9CCE-BA84-450F-9424-AA602A64D7C8}"/>
          </ac:grpSpMkLst>
        </pc:grpChg>
        <pc:grpChg chg="del">
          <ac:chgData name="AL AYUBI, Moch Thoriq Assegaf" userId="89e49ae9-f1bf-4cdc-9af5-3a072d0e59ad" providerId="ADAL" clId="{08881EE2-545F-41D3-9669-832157E9B14F}" dt="2024-07-12T07:27:29.333" v="47" actId="478"/>
          <ac:grpSpMkLst>
            <pc:docMk/>
            <pc:sldMk cId="3233712479" sldId="258"/>
            <ac:grpSpMk id="83" creationId="{D16254F8-6F62-45AA-98A3-51AC316B28C0}"/>
          </ac:grpSpMkLst>
        </pc:grpChg>
        <pc:grpChg chg="mod">
          <ac:chgData name="AL AYUBI, Moch Thoriq Assegaf" userId="89e49ae9-f1bf-4cdc-9af5-3a072d0e59ad" providerId="ADAL" clId="{08881EE2-545F-41D3-9669-832157E9B14F}" dt="2024-07-12T07:28:04.372" v="54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add mod">
          <ac:chgData name="AL AYUBI, Moch Thoriq Assegaf" userId="89e49ae9-f1bf-4cdc-9af5-3a072d0e59ad" providerId="ADAL" clId="{08881EE2-545F-41D3-9669-832157E9B14F}" dt="2024-07-12T07:28:35.164" v="62" actId="1076"/>
          <ac:graphicFrameMkLst>
            <pc:docMk/>
            <pc:sldMk cId="3233712479" sldId="258"/>
            <ac:graphicFrameMk id="2" creationId="{1C80CE32-9A49-36ED-4EBA-44F3F3C1F727}"/>
          </ac:graphicFrameMkLst>
        </pc:graphicFrameChg>
        <pc:graphicFrameChg chg="add mod">
          <ac:chgData name="AL AYUBI, Moch Thoriq Assegaf" userId="89e49ae9-f1bf-4cdc-9af5-3a072d0e59ad" providerId="ADAL" clId="{08881EE2-545F-41D3-9669-832157E9B14F}" dt="2024-07-12T07:29:00.388" v="70" actId="14100"/>
          <ac:graphicFrameMkLst>
            <pc:docMk/>
            <pc:sldMk cId="3233712479" sldId="258"/>
            <ac:graphicFrameMk id="6" creationId="{D7864C11-C320-C7C8-9753-9F87A7CDE132}"/>
          </ac:graphicFrameMkLst>
        </pc:graphicFrameChg>
        <pc:graphicFrameChg chg="mod modGraphic">
          <ac:chgData name="AL AYUBI, Moch Thoriq Assegaf" userId="89e49ae9-f1bf-4cdc-9af5-3a072d0e59ad" providerId="ADAL" clId="{08881EE2-545F-41D3-9669-832157E9B14F}" dt="2024-07-12T07:28:19.003" v="60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del">
          <ac:chgData name="AL AYUBI, Moch Thoriq Assegaf" userId="89e49ae9-f1bf-4cdc-9af5-3a072d0e59ad" providerId="ADAL" clId="{08881EE2-545F-41D3-9669-832157E9B14F}" dt="2024-07-12T07:27:32.767" v="48" actId="478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08881EE2-545F-41D3-9669-832157E9B14F}" dt="2024-07-12T07:27:53.849" v="52" actId="1076"/>
          <ac:picMkLst>
            <pc:docMk/>
            <pc:sldMk cId="3233712479" sldId="258"/>
            <ac:picMk id="1032" creationId="{BFAE9188-45BF-0987-2829-0E7803E1527C}"/>
          </ac:picMkLst>
        </pc:picChg>
      </pc:sldChg>
      <pc:sldChg chg="addSp delSp modSp del mod">
        <pc:chgData name="AL AYUBI, Moch Thoriq Assegaf" userId="89e49ae9-f1bf-4cdc-9af5-3a072d0e59ad" providerId="ADAL" clId="{08881EE2-545F-41D3-9669-832157E9B14F}" dt="2024-07-12T07:29:12.535" v="73" actId="47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08881EE2-545F-41D3-9669-832157E9B14F}" dt="2024-07-12T07:17:13.809" v="9"/>
          <ac:spMkLst>
            <pc:docMk/>
            <pc:sldMk cId="1943623542" sldId="259"/>
            <ac:spMk id="3" creationId="{11F672B6-D020-4ACF-2945-43BB959C13DD}"/>
          </ac:spMkLst>
        </pc:spChg>
        <pc:spChg chg="del">
          <ac:chgData name="AL AYUBI, Moch Thoriq Assegaf" userId="89e49ae9-f1bf-4cdc-9af5-3a072d0e59ad" providerId="ADAL" clId="{08881EE2-545F-41D3-9669-832157E9B14F}" dt="2024-07-12T07:17:13.479" v="8" actId="478"/>
          <ac:spMkLst>
            <pc:docMk/>
            <pc:sldMk cId="1943623542" sldId="259"/>
            <ac:spMk id="4" creationId="{3EFAE95E-7467-584B-99C0-4B3C72E0C4F0}"/>
          </ac:spMkLst>
        </pc:spChg>
        <pc:graphicFrameChg chg="mod modGraphic">
          <ac:chgData name="AL AYUBI, Moch Thoriq Assegaf" userId="89e49ae9-f1bf-4cdc-9af5-3a072d0e59ad" providerId="ADAL" clId="{08881EE2-545F-41D3-9669-832157E9B14F}" dt="2024-07-12T07:26:20.638" v="36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4DE89306-450D-452F-A487-9A1BBC530E29}"/>
    <pc:docChg chg="custSel modSld">
      <pc:chgData name="AL AYUBI, Moch Thoriq Assegaf" userId="89e49ae9-f1bf-4cdc-9af5-3a072d0e59ad" providerId="ADAL" clId="{4DE89306-450D-452F-A487-9A1BBC530E29}" dt="2024-05-17T07:51:00.316" v="115" actId="20577"/>
      <pc:docMkLst>
        <pc:docMk/>
      </pc:docMkLst>
      <pc:sldChg chg="addSp delSp modSp mod">
        <pc:chgData name="AL AYUBI, Moch Thoriq Assegaf" userId="89e49ae9-f1bf-4cdc-9af5-3a072d0e59ad" providerId="ADAL" clId="{4DE89306-450D-452F-A487-9A1BBC530E29}" dt="2024-05-17T07:48:13.618" v="109" actId="207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4DE89306-450D-452F-A487-9A1BBC530E29}" dt="2024-05-17T07:44:58.257" v="50" actId="207"/>
          <ac:spMkLst>
            <pc:docMk/>
            <pc:sldMk cId="3233712479" sldId="258"/>
            <ac:spMk id="2" creationId="{5C9B5DC1-F614-FC14-29A0-846C2FE58791}"/>
          </ac:spMkLst>
        </pc:spChg>
        <pc:spChg chg="mod">
          <ac:chgData name="AL AYUBI, Moch Thoriq Assegaf" userId="89e49ae9-f1bf-4cdc-9af5-3a072d0e59ad" providerId="ADAL" clId="{4DE89306-450D-452F-A487-9A1BBC530E29}" dt="2024-05-17T07:38:40.011" v="6" actId="20577"/>
          <ac:spMkLst>
            <pc:docMk/>
            <pc:sldMk cId="3233712479" sldId="258"/>
            <ac:spMk id="4" creationId="{DF6D42BB-0D97-D736-AFD0-12617FED0DC0}"/>
          </ac:spMkLst>
        </pc:spChg>
        <pc:spChg chg="add mod">
          <ac:chgData name="AL AYUBI, Moch Thoriq Assegaf" userId="89e49ae9-f1bf-4cdc-9af5-3a072d0e59ad" providerId="ADAL" clId="{4DE89306-450D-452F-A487-9A1BBC530E29}" dt="2024-05-17T07:48:02.642" v="105" actId="1076"/>
          <ac:spMkLst>
            <pc:docMk/>
            <pc:sldMk cId="3233712479" sldId="258"/>
            <ac:spMk id="6" creationId="{D713668B-427F-EF8B-BD65-77B2738F91B7}"/>
          </ac:spMkLst>
        </pc:spChg>
        <pc:spChg chg="add mod">
          <ac:chgData name="AL AYUBI, Moch Thoriq Assegaf" userId="89e49ae9-f1bf-4cdc-9af5-3a072d0e59ad" providerId="ADAL" clId="{4DE89306-450D-452F-A487-9A1BBC530E29}" dt="2024-05-17T07:45:48.083" v="55" actId="1076"/>
          <ac:spMkLst>
            <pc:docMk/>
            <pc:sldMk cId="3233712479" sldId="258"/>
            <ac:spMk id="7" creationId="{871A1002-B641-F6F5-A538-CDB4521559C5}"/>
          </ac:spMkLst>
        </pc:spChg>
        <pc:spChg chg="add mod">
          <ac:chgData name="AL AYUBI, Moch Thoriq Assegaf" userId="89e49ae9-f1bf-4cdc-9af5-3a072d0e59ad" providerId="ADAL" clId="{4DE89306-450D-452F-A487-9A1BBC530E29}" dt="2024-05-17T07:45:50.528" v="57" actId="1076"/>
          <ac:spMkLst>
            <pc:docMk/>
            <pc:sldMk cId="3233712479" sldId="258"/>
            <ac:spMk id="8" creationId="{EB883BF0-3BCC-64B4-AE0F-B152C4AD651F}"/>
          </ac:spMkLst>
        </pc:spChg>
        <pc:spChg chg="add mod">
          <ac:chgData name="AL AYUBI, Moch Thoriq Assegaf" userId="89e49ae9-f1bf-4cdc-9af5-3a072d0e59ad" providerId="ADAL" clId="{4DE89306-450D-452F-A487-9A1BBC530E29}" dt="2024-05-17T07:45:55.590" v="59" actId="1076"/>
          <ac:spMkLst>
            <pc:docMk/>
            <pc:sldMk cId="3233712479" sldId="258"/>
            <ac:spMk id="11" creationId="{EA255CCC-58D5-ADA7-3114-E592572B3ECB}"/>
          </ac:spMkLst>
        </pc:spChg>
        <pc:spChg chg="add mod">
          <ac:chgData name="AL AYUBI, Moch Thoriq Assegaf" userId="89e49ae9-f1bf-4cdc-9af5-3a072d0e59ad" providerId="ADAL" clId="{4DE89306-450D-452F-A487-9A1BBC530E29}" dt="2024-05-17T07:45:59.249" v="61" actId="1076"/>
          <ac:spMkLst>
            <pc:docMk/>
            <pc:sldMk cId="3233712479" sldId="258"/>
            <ac:spMk id="12" creationId="{72A22307-2621-CB05-4876-470BECAD5B60}"/>
          </ac:spMkLst>
        </pc:spChg>
        <pc:spChg chg="mod">
          <ac:chgData name="AL AYUBI, Moch Thoriq Assegaf" userId="89e49ae9-f1bf-4cdc-9af5-3a072d0e59ad" providerId="ADAL" clId="{4DE89306-450D-452F-A487-9A1BBC530E29}" dt="2024-05-17T07:44:47.639" v="47" actId="1076"/>
          <ac:spMkLst>
            <pc:docMk/>
            <pc:sldMk cId="3233712479" sldId="258"/>
            <ac:spMk id="13" creationId="{44CD81E5-F348-67D3-A8FB-212711668DA3}"/>
          </ac:spMkLst>
        </pc:spChg>
        <pc:spChg chg="add mod">
          <ac:chgData name="AL AYUBI, Moch Thoriq Assegaf" userId="89e49ae9-f1bf-4cdc-9af5-3a072d0e59ad" providerId="ADAL" clId="{4DE89306-450D-452F-A487-9A1BBC530E29}" dt="2024-05-17T07:46:11.442" v="64" actId="1076"/>
          <ac:spMkLst>
            <pc:docMk/>
            <pc:sldMk cId="3233712479" sldId="258"/>
            <ac:spMk id="14" creationId="{0BEDCB00-26C2-79AC-03BA-FE435DA30410}"/>
          </ac:spMkLst>
        </pc:spChg>
        <pc:spChg chg="add mod">
          <ac:chgData name="AL AYUBI, Moch Thoriq Assegaf" userId="89e49ae9-f1bf-4cdc-9af5-3a072d0e59ad" providerId="ADAL" clId="{4DE89306-450D-452F-A487-9A1BBC530E29}" dt="2024-05-17T07:46:14.603" v="66" actId="1076"/>
          <ac:spMkLst>
            <pc:docMk/>
            <pc:sldMk cId="3233712479" sldId="258"/>
            <ac:spMk id="18" creationId="{C37C33B7-6D06-D22B-BD51-97A58A9BB190}"/>
          </ac:spMkLst>
        </pc:spChg>
        <pc:spChg chg="add mod">
          <ac:chgData name="AL AYUBI, Moch Thoriq Assegaf" userId="89e49ae9-f1bf-4cdc-9af5-3a072d0e59ad" providerId="ADAL" clId="{4DE89306-450D-452F-A487-9A1BBC530E29}" dt="2024-05-17T07:46:17.903" v="68" actId="1076"/>
          <ac:spMkLst>
            <pc:docMk/>
            <pc:sldMk cId="3233712479" sldId="258"/>
            <ac:spMk id="19" creationId="{850726D5-4D5D-703B-4154-817D48012FCB}"/>
          </ac:spMkLst>
        </pc:spChg>
        <pc:spChg chg="add mod">
          <ac:chgData name="AL AYUBI, Moch Thoriq Assegaf" userId="89e49ae9-f1bf-4cdc-9af5-3a072d0e59ad" providerId="ADAL" clId="{4DE89306-450D-452F-A487-9A1BBC530E29}" dt="2024-05-17T07:46:24.387" v="71" actId="1076"/>
          <ac:spMkLst>
            <pc:docMk/>
            <pc:sldMk cId="3233712479" sldId="258"/>
            <ac:spMk id="20" creationId="{BD96CD35-A5EC-7E4E-F203-AD9563C36590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21" creationId="{A84C7B21-C6B7-8706-CBB8-C657A3DFBAFC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22" creationId="{D75575DE-B7B3-F502-9977-5B244BAEA1F8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23" creationId="{A84DE657-0B4E-3187-3EE6-1E9264C0C01A}"/>
          </ac:spMkLst>
        </pc:spChg>
        <pc:spChg chg="add mod">
          <ac:chgData name="AL AYUBI, Moch Thoriq Assegaf" userId="89e49ae9-f1bf-4cdc-9af5-3a072d0e59ad" providerId="ADAL" clId="{4DE89306-450D-452F-A487-9A1BBC530E29}" dt="2024-05-17T07:46:34.880" v="74" actId="207"/>
          <ac:spMkLst>
            <pc:docMk/>
            <pc:sldMk cId="3233712479" sldId="258"/>
            <ac:spMk id="24" creationId="{F37E300D-D21D-E1E9-510A-8ACC45CFAD98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25" creationId="{1C27B0BD-1FD4-0D61-51C9-5829C4BC94F4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26" creationId="{836B0979-E3EC-CDC3-52A7-0DD5D649712B}"/>
          </ac:spMkLst>
        </pc:spChg>
        <pc:spChg chg="add mod">
          <ac:chgData name="AL AYUBI, Moch Thoriq Assegaf" userId="89e49ae9-f1bf-4cdc-9af5-3a072d0e59ad" providerId="ADAL" clId="{4DE89306-450D-452F-A487-9A1BBC530E29}" dt="2024-05-17T07:46:46.858" v="77" actId="207"/>
          <ac:spMkLst>
            <pc:docMk/>
            <pc:sldMk cId="3233712479" sldId="258"/>
            <ac:spMk id="27" creationId="{8696A4F2-ECED-7B30-30F1-C982A5AAF9E5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32" creationId="{7DF53DEA-92DF-EC9C-BC82-736745B3F887}"/>
          </ac:spMkLst>
        </pc:spChg>
        <pc:spChg chg="add mod">
          <ac:chgData name="AL AYUBI, Moch Thoriq Assegaf" userId="89e49ae9-f1bf-4cdc-9af5-3a072d0e59ad" providerId="ADAL" clId="{4DE89306-450D-452F-A487-9A1BBC530E29}" dt="2024-05-17T07:46:50.479" v="79" actId="1076"/>
          <ac:spMkLst>
            <pc:docMk/>
            <pc:sldMk cId="3233712479" sldId="258"/>
            <ac:spMk id="33" creationId="{99F6B7A7-BA06-E455-1F7D-70B3CA10048F}"/>
          </ac:spMkLst>
        </pc:spChg>
        <pc:spChg chg="add mod">
          <ac:chgData name="AL AYUBI, Moch Thoriq Assegaf" userId="89e49ae9-f1bf-4cdc-9af5-3a072d0e59ad" providerId="ADAL" clId="{4DE89306-450D-452F-A487-9A1BBC530E29}" dt="2024-05-17T07:47:03.297" v="84" actId="1076"/>
          <ac:spMkLst>
            <pc:docMk/>
            <pc:sldMk cId="3233712479" sldId="258"/>
            <ac:spMk id="34" creationId="{5355ADAD-5651-94DC-8956-FF9D75D5D94A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35" creationId="{26D15A17-C065-9871-448D-EA4B040A4CA9}"/>
          </ac:spMkLst>
        </pc:spChg>
        <pc:spChg chg="add mod">
          <ac:chgData name="AL AYUBI, Moch Thoriq Assegaf" userId="89e49ae9-f1bf-4cdc-9af5-3a072d0e59ad" providerId="ADAL" clId="{4DE89306-450D-452F-A487-9A1BBC530E29}" dt="2024-05-17T07:47:16.973" v="87" actId="1076"/>
          <ac:spMkLst>
            <pc:docMk/>
            <pc:sldMk cId="3233712479" sldId="258"/>
            <ac:spMk id="36" creationId="{FFD92470-06AC-E752-DFFF-4C0B9CD7EE86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37" creationId="{BB0E8A79-7D8F-521D-CF1F-ED1630224453}"/>
          </ac:spMkLst>
        </pc:spChg>
        <pc:spChg chg="add mod">
          <ac:chgData name="AL AYUBI, Moch Thoriq Assegaf" userId="89e49ae9-f1bf-4cdc-9af5-3a072d0e59ad" providerId="ADAL" clId="{4DE89306-450D-452F-A487-9A1BBC530E29}" dt="2024-05-17T07:47:20.094" v="89" actId="1076"/>
          <ac:spMkLst>
            <pc:docMk/>
            <pc:sldMk cId="3233712479" sldId="258"/>
            <ac:spMk id="38" creationId="{F9F09CE1-9728-EFD4-1468-2A078C68FC45}"/>
          </ac:spMkLst>
        </pc:spChg>
        <pc:spChg chg="add mod">
          <ac:chgData name="AL AYUBI, Moch Thoriq Assegaf" userId="89e49ae9-f1bf-4cdc-9af5-3a072d0e59ad" providerId="ADAL" clId="{4DE89306-450D-452F-A487-9A1BBC530E29}" dt="2024-05-17T07:47:24.251" v="91" actId="1076"/>
          <ac:spMkLst>
            <pc:docMk/>
            <pc:sldMk cId="3233712479" sldId="258"/>
            <ac:spMk id="39" creationId="{D0F8DCA5-6911-D097-95DA-D6F9769A39ED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40" creationId="{ADF63AEE-2A49-D070-529D-14F7195D8CC4}"/>
          </ac:spMkLst>
        </pc:spChg>
        <pc:spChg chg="add mod">
          <ac:chgData name="AL AYUBI, Moch Thoriq Assegaf" userId="89e49ae9-f1bf-4cdc-9af5-3a072d0e59ad" providerId="ADAL" clId="{4DE89306-450D-452F-A487-9A1BBC530E29}" dt="2024-05-17T07:47:27.865" v="93" actId="1076"/>
          <ac:spMkLst>
            <pc:docMk/>
            <pc:sldMk cId="3233712479" sldId="258"/>
            <ac:spMk id="41" creationId="{8EB8D379-B58E-1E25-757C-FA785872F1A6}"/>
          </ac:spMkLst>
        </pc:spChg>
        <pc:spChg chg="add mod">
          <ac:chgData name="AL AYUBI, Moch Thoriq Assegaf" userId="89e49ae9-f1bf-4cdc-9af5-3a072d0e59ad" providerId="ADAL" clId="{4DE89306-450D-452F-A487-9A1BBC530E29}" dt="2024-05-17T07:47:32.954" v="95" actId="1076"/>
          <ac:spMkLst>
            <pc:docMk/>
            <pc:sldMk cId="3233712479" sldId="258"/>
            <ac:spMk id="42" creationId="{0ACE5B9B-F6B5-60DF-E63C-C86B2BF0D859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51" creationId="{C8B282B4-1EED-C2AD-D9FF-3BAF0AB0D774}"/>
          </ac:spMkLst>
        </pc:spChg>
        <pc:spChg chg="del">
          <ac:chgData name="AL AYUBI, Moch Thoriq Assegaf" userId="89e49ae9-f1bf-4cdc-9af5-3a072d0e59ad" providerId="ADAL" clId="{4DE89306-450D-452F-A487-9A1BBC530E29}" dt="2024-05-17T07:44:23.723" v="45" actId="478"/>
          <ac:spMkLst>
            <pc:docMk/>
            <pc:sldMk cId="3233712479" sldId="258"/>
            <ac:spMk id="52" creationId="{BAAED8CA-7B7C-59A1-91FF-A37C4D0733DC}"/>
          </ac:spMkLst>
        </pc:spChg>
        <pc:spChg chg="mod">
          <ac:chgData name="AL AYUBI, Moch Thoriq Assegaf" userId="89e49ae9-f1bf-4cdc-9af5-3a072d0e59ad" providerId="ADAL" clId="{4DE89306-450D-452F-A487-9A1BBC530E29}" dt="2024-05-17T07:47:58.133" v="104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4DE89306-450D-452F-A487-9A1BBC530E29}" dt="2024-05-17T07:48:13.618" v="109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4DE89306-450D-452F-A487-9A1BBC530E29}" dt="2024-05-17T07:47:43.496" v="99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4DE89306-450D-452F-A487-9A1BBC530E29}" dt="2024-05-17T07:47:50.855" v="102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4DE89306-450D-452F-A487-9A1BBC530E29}" dt="2024-05-17T07:47:37.182" v="96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4DE89306-450D-452F-A487-9A1BBC530E29}" dt="2024-05-17T07:47:41.559" v="98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4DE89306-450D-452F-A487-9A1BBC530E29}" dt="2024-05-17T07:48:11.513" v="108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4DE89306-450D-452F-A487-9A1BBC530E29}" dt="2024-05-17T07:47:39.269" v="97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4DE89306-450D-452F-A487-9A1BBC530E29}" dt="2024-05-17T07:48:09.509" v="107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4DE89306-450D-452F-A487-9A1BBC530E29}" dt="2024-05-17T07:47:48.282" v="101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4DE89306-450D-452F-A487-9A1BBC530E29}" dt="2024-05-17T07:48:05.732" v="106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4DE89306-450D-452F-A487-9A1BBC530E29}" dt="2024-05-17T07:47:45.980" v="100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4DE89306-450D-452F-A487-9A1BBC530E29}" dt="2024-05-17T07:44:29.583" v="46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4DE89306-450D-452F-A487-9A1BBC530E29}" dt="2024-05-17T07:44:29.583" v="46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4DE89306-450D-452F-A487-9A1BBC530E29}" dt="2024-05-17T07:43:49.451" v="35" actId="122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 modGraphic">
          <ac:chgData name="AL AYUBI, Moch Thoriq Assegaf" userId="89e49ae9-f1bf-4cdc-9af5-3a072d0e59ad" providerId="ADAL" clId="{4DE89306-450D-452F-A487-9A1BBC530E29}" dt="2024-05-17T07:44:17.588" v="44" actId="1076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4DE89306-450D-452F-A487-9A1BBC530E29}" dt="2024-05-17T07:51:00.316" v="115" actId="20577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4DE89306-450D-452F-A487-9A1BBC530E29}" dt="2024-05-17T07:38:44.803" v="7" actId="478"/>
          <ac:spMkLst>
            <pc:docMk/>
            <pc:sldMk cId="1943623542" sldId="259"/>
            <ac:spMk id="3" creationId="{F9ACADB3-390D-39E6-2488-43EF2363AF8D}"/>
          </ac:spMkLst>
        </pc:spChg>
        <pc:spChg chg="add mod">
          <ac:chgData name="AL AYUBI, Moch Thoriq Assegaf" userId="89e49ae9-f1bf-4cdc-9af5-3a072d0e59ad" providerId="ADAL" clId="{4DE89306-450D-452F-A487-9A1BBC530E29}" dt="2024-05-17T07:38:45.359" v="8"/>
          <ac:spMkLst>
            <pc:docMk/>
            <pc:sldMk cId="1943623542" sldId="259"/>
            <ac:spMk id="4" creationId="{01E6BD8F-D855-6B2A-9212-570DD708B1AC}"/>
          </ac:spMkLst>
        </pc:spChg>
        <pc:graphicFrameChg chg="mod modGraphic">
          <ac:chgData name="AL AYUBI, Moch Thoriq Assegaf" userId="89e49ae9-f1bf-4cdc-9af5-3a072d0e59ad" providerId="ADAL" clId="{4DE89306-450D-452F-A487-9A1BBC530E29}" dt="2024-05-17T07:51:00.316" v="115" actId="20577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8C4E8FDF-E4DF-461C-9D5D-F2CD53C6C2A9}"/>
    <pc:docChg chg="custSel modSld">
      <pc:chgData name="AL AYUBI, Moch Thoriq Assegaf" userId="89e49ae9-f1bf-4cdc-9af5-3a072d0e59ad" providerId="ADAL" clId="{8C4E8FDF-E4DF-461C-9D5D-F2CD53C6C2A9}" dt="2024-04-26T06:25:51.384" v="107" actId="207"/>
      <pc:docMkLst>
        <pc:docMk/>
      </pc:docMkLst>
      <pc:sldChg chg="addSp delSp modSp mod">
        <pc:chgData name="AL AYUBI, Moch Thoriq Assegaf" userId="89e49ae9-f1bf-4cdc-9af5-3a072d0e59ad" providerId="ADAL" clId="{8C4E8FDF-E4DF-461C-9D5D-F2CD53C6C2A9}" dt="2024-04-26T06:25:51.384" v="107" actId="207"/>
        <pc:sldMkLst>
          <pc:docMk/>
          <pc:sldMk cId="3233712479" sldId="258"/>
        </pc:sldMkLst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4" creationId="{921F07DA-B073-A10D-8DDD-91D10710287D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6" creationId="{FA866DC5-5E2C-FB61-1044-FB1AE0266DC6}"/>
          </ac:spMkLst>
        </pc:spChg>
        <pc:spChg chg="mod">
          <ac:chgData name="AL AYUBI, Moch Thoriq Assegaf" userId="89e49ae9-f1bf-4cdc-9af5-3a072d0e59ad" providerId="ADAL" clId="{8C4E8FDF-E4DF-461C-9D5D-F2CD53C6C2A9}" dt="2024-04-26T03:32:13.638" v="11" actId="20577"/>
          <ac:spMkLst>
            <pc:docMk/>
            <pc:sldMk cId="3233712479" sldId="258"/>
            <ac:spMk id="13" creationId="{A3B331A3-545F-CFFA-7672-08B84851D9E5}"/>
          </ac:spMkLst>
        </pc:spChg>
        <pc:spChg chg="add mod">
          <ac:chgData name="AL AYUBI, Moch Thoriq Assegaf" userId="89e49ae9-f1bf-4cdc-9af5-3a072d0e59ad" providerId="ADAL" clId="{8C4E8FDF-E4DF-461C-9D5D-F2CD53C6C2A9}" dt="2024-04-26T06:23:34.173" v="62" actId="1076"/>
          <ac:spMkLst>
            <pc:docMk/>
            <pc:sldMk cId="3233712479" sldId="258"/>
            <ac:spMk id="21" creationId="{346AD8F0-5DD8-81F8-E267-FD2634C33A39}"/>
          </ac:spMkLst>
        </pc:spChg>
        <pc:spChg chg="add mod">
          <ac:chgData name="AL AYUBI, Moch Thoriq Assegaf" userId="89e49ae9-f1bf-4cdc-9af5-3a072d0e59ad" providerId="ADAL" clId="{8C4E8FDF-E4DF-461C-9D5D-F2CD53C6C2A9}" dt="2024-04-26T06:23:37.658" v="64" actId="1076"/>
          <ac:spMkLst>
            <pc:docMk/>
            <pc:sldMk cId="3233712479" sldId="258"/>
            <ac:spMk id="22" creationId="{8F88BEBA-AEE4-EC97-36DC-BC501BC00FD7}"/>
          </ac:spMkLst>
        </pc:spChg>
        <pc:spChg chg="add mod">
          <ac:chgData name="AL AYUBI, Moch Thoriq Assegaf" userId="89e49ae9-f1bf-4cdc-9af5-3a072d0e59ad" providerId="ADAL" clId="{8C4E8FDF-E4DF-461C-9D5D-F2CD53C6C2A9}" dt="2024-04-26T06:23:42.961" v="66" actId="1076"/>
          <ac:spMkLst>
            <pc:docMk/>
            <pc:sldMk cId="3233712479" sldId="258"/>
            <ac:spMk id="23" creationId="{50C78DAF-F065-4725-5A45-F77DC042A635}"/>
          </ac:spMkLst>
        </pc:spChg>
        <pc:spChg chg="add mod">
          <ac:chgData name="AL AYUBI, Moch Thoriq Assegaf" userId="89e49ae9-f1bf-4cdc-9af5-3a072d0e59ad" providerId="ADAL" clId="{8C4E8FDF-E4DF-461C-9D5D-F2CD53C6C2A9}" dt="2024-04-26T06:23:46.131" v="68" actId="1076"/>
          <ac:spMkLst>
            <pc:docMk/>
            <pc:sldMk cId="3233712479" sldId="258"/>
            <ac:spMk id="25" creationId="{1ABDB8E1-C586-ADC2-8855-8E0EFBD30714}"/>
          </ac:spMkLst>
        </pc:spChg>
        <pc:spChg chg="add mod">
          <ac:chgData name="AL AYUBI, Moch Thoriq Assegaf" userId="89e49ae9-f1bf-4cdc-9af5-3a072d0e59ad" providerId="ADAL" clId="{8C4E8FDF-E4DF-461C-9D5D-F2CD53C6C2A9}" dt="2024-04-26T06:23:57.981" v="70" actId="1076"/>
          <ac:spMkLst>
            <pc:docMk/>
            <pc:sldMk cId="3233712479" sldId="258"/>
            <ac:spMk id="26" creationId="{0C87ECC2-5A79-5F72-9F77-590CC2D6C7AF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27" creationId="{1F1A908B-31C7-C4DB-2145-9B4F418F4FC5}"/>
          </ac:spMkLst>
        </pc:spChg>
        <pc:spChg chg="add mod">
          <ac:chgData name="AL AYUBI, Moch Thoriq Assegaf" userId="89e49ae9-f1bf-4cdc-9af5-3a072d0e59ad" providerId="ADAL" clId="{8C4E8FDF-E4DF-461C-9D5D-F2CD53C6C2A9}" dt="2024-04-26T06:24:13.797" v="73" actId="207"/>
          <ac:spMkLst>
            <pc:docMk/>
            <pc:sldMk cId="3233712479" sldId="258"/>
            <ac:spMk id="32" creationId="{F26113D7-3688-73FA-CB9D-1B9AF013F1B0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34" creationId="{27E71D26-F87C-7EA2-3202-A97E95947EB4}"/>
          </ac:spMkLst>
        </pc:spChg>
        <pc:spChg chg="add mod">
          <ac:chgData name="AL AYUBI, Moch Thoriq Assegaf" userId="89e49ae9-f1bf-4cdc-9af5-3a072d0e59ad" providerId="ADAL" clId="{8C4E8FDF-E4DF-461C-9D5D-F2CD53C6C2A9}" dt="2024-04-26T06:24:39.487" v="84" actId="1076"/>
          <ac:spMkLst>
            <pc:docMk/>
            <pc:sldMk cId="3233712479" sldId="258"/>
            <ac:spMk id="35" creationId="{11785959-39CE-F575-320C-3B3A63B23430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36" creationId="{BE1428FB-4D8A-0731-2145-1DC343AF0203}"/>
          </ac:spMkLst>
        </pc:spChg>
        <pc:spChg chg="add mod">
          <ac:chgData name="AL AYUBI, Moch Thoriq Assegaf" userId="89e49ae9-f1bf-4cdc-9af5-3a072d0e59ad" providerId="ADAL" clId="{8C4E8FDF-E4DF-461C-9D5D-F2CD53C6C2A9}" dt="2024-04-26T06:24:52.698" v="87" actId="1076"/>
          <ac:spMkLst>
            <pc:docMk/>
            <pc:sldMk cId="3233712479" sldId="258"/>
            <ac:spMk id="37" creationId="{7AFA18C3-D745-C331-CF1D-E0320032D0A1}"/>
          </ac:spMkLst>
        </pc:spChg>
        <pc:spChg chg="add mod">
          <ac:chgData name="AL AYUBI, Moch Thoriq Assegaf" userId="89e49ae9-f1bf-4cdc-9af5-3a072d0e59ad" providerId="ADAL" clId="{8C4E8FDF-E4DF-461C-9D5D-F2CD53C6C2A9}" dt="2024-04-26T06:24:56.783" v="89" actId="1076"/>
          <ac:spMkLst>
            <pc:docMk/>
            <pc:sldMk cId="3233712479" sldId="258"/>
            <ac:spMk id="40" creationId="{6C665E34-CE23-7F77-4C81-9188A577B589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42" creationId="{E15C3515-8ED1-3B1A-B8AC-CFAEDD8513CE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43" creationId="{5D56ADFE-6A9E-69D8-DF63-665A06BB3CEF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44" creationId="{EA37A745-38C8-CAF3-1D7C-9E2E43E09F11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45" creationId="{95D99E97-0AF5-F310-B580-429404935D49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46" creationId="{098579BF-9ECC-23F5-6CFC-CE167753E457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47" creationId="{49CFB6A9-6995-D8B9-6D04-F61E981054F1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49" creationId="{58B34B91-95CF-57F9-47DA-56F24E6D42DC}"/>
          </ac:spMkLst>
        </pc:spChg>
        <pc:spChg chg="del">
          <ac:chgData name="AL AYUBI, Moch Thoriq Assegaf" userId="89e49ae9-f1bf-4cdc-9af5-3a072d0e59ad" providerId="ADAL" clId="{8C4E8FDF-E4DF-461C-9D5D-F2CD53C6C2A9}" dt="2024-04-26T06:22:34.656" v="41" actId="478"/>
          <ac:spMkLst>
            <pc:docMk/>
            <pc:sldMk cId="3233712479" sldId="258"/>
            <ac:spMk id="50" creationId="{6711280E-D848-8F92-F952-6754EFB940C9}"/>
          </ac:spMkLst>
        </pc:spChg>
        <pc:spChg chg="mod">
          <ac:chgData name="AL AYUBI, Moch Thoriq Assegaf" userId="89e49ae9-f1bf-4cdc-9af5-3a072d0e59ad" providerId="ADAL" clId="{8C4E8FDF-E4DF-461C-9D5D-F2CD53C6C2A9}" dt="2024-04-26T06:23:28.484" v="60" actId="1076"/>
          <ac:spMkLst>
            <pc:docMk/>
            <pc:sldMk cId="3233712479" sldId="258"/>
            <ac:spMk id="51" creationId="{195A44A1-9741-B4F4-1D8C-F6AE94CD5C51}"/>
          </ac:spMkLst>
        </pc:spChg>
        <pc:spChg chg="add mod">
          <ac:chgData name="AL AYUBI, Moch Thoriq Assegaf" userId="89e49ae9-f1bf-4cdc-9af5-3a072d0e59ad" providerId="ADAL" clId="{8C4E8FDF-E4DF-461C-9D5D-F2CD53C6C2A9}" dt="2024-04-26T06:25:03.954" v="91" actId="1076"/>
          <ac:spMkLst>
            <pc:docMk/>
            <pc:sldMk cId="3233712479" sldId="258"/>
            <ac:spMk id="52" creationId="{49992916-A4DE-18DE-D216-CD6A881B5423}"/>
          </ac:spMkLst>
        </pc:spChg>
        <pc:spChg chg="add mod">
          <ac:chgData name="AL AYUBI, Moch Thoriq Assegaf" userId="89e49ae9-f1bf-4cdc-9af5-3a072d0e59ad" providerId="ADAL" clId="{8C4E8FDF-E4DF-461C-9D5D-F2CD53C6C2A9}" dt="2024-04-26T06:25:13.227" v="94" actId="1076"/>
          <ac:spMkLst>
            <pc:docMk/>
            <pc:sldMk cId="3233712479" sldId="258"/>
            <ac:spMk id="54" creationId="{D792AF07-A0B5-5DF7-97AA-1F27EEF3609B}"/>
          </ac:spMkLst>
        </pc:spChg>
        <pc:spChg chg="add mod">
          <ac:chgData name="AL AYUBI, Moch Thoriq Assegaf" userId="89e49ae9-f1bf-4cdc-9af5-3a072d0e59ad" providerId="ADAL" clId="{8C4E8FDF-E4DF-461C-9D5D-F2CD53C6C2A9}" dt="2024-04-26T06:25:22.592" v="96" actId="1076"/>
          <ac:spMkLst>
            <pc:docMk/>
            <pc:sldMk cId="3233712479" sldId="258"/>
            <ac:spMk id="56" creationId="{612C4B8A-550B-EB4F-C404-2EB56825C3A7}"/>
          </ac:spMkLst>
        </pc:spChg>
        <pc:spChg chg="add mod">
          <ac:chgData name="AL AYUBI, Moch Thoriq Assegaf" userId="89e49ae9-f1bf-4cdc-9af5-3a072d0e59ad" providerId="ADAL" clId="{8C4E8FDF-E4DF-461C-9D5D-F2CD53C6C2A9}" dt="2024-04-26T06:25:26.026" v="98" actId="1076"/>
          <ac:spMkLst>
            <pc:docMk/>
            <pc:sldMk cId="3233712479" sldId="258"/>
            <ac:spMk id="57" creationId="{F1024F33-000F-CBB5-4BEE-7BBC1E0B633C}"/>
          </ac:spMkLst>
        </pc:spChg>
        <pc:spChg chg="add mod">
          <ac:chgData name="AL AYUBI, Moch Thoriq Assegaf" userId="89e49ae9-f1bf-4cdc-9af5-3a072d0e59ad" providerId="ADAL" clId="{8C4E8FDF-E4DF-461C-9D5D-F2CD53C6C2A9}" dt="2024-04-26T06:25:29.831" v="100" actId="1076"/>
          <ac:spMkLst>
            <pc:docMk/>
            <pc:sldMk cId="3233712479" sldId="258"/>
            <ac:spMk id="58" creationId="{7DF8496F-6C5B-076D-D5C8-8C05C34C9327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8C4E8FDF-E4DF-461C-9D5D-F2CD53C6C2A9}" dt="2024-04-26T06:25:44.200" v="104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8C4E8FDF-E4DF-461C-9D5D-F2CD53C6C2A9}" dt="2024-04-26T06:25:39.920" v="102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8C4E8FDF-E4DF-461C-9D5D-F2CD53C6C2A9}" dt="2024-04-26T06:25:49.349" v="106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8C4E8FDF-E4DF-461C-9D5D-F2CD53C6C2A9}" dt="2024-04-26T06:25:42.100" v="103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8C4E8FDF-E4DF-461C-9D5D-F2CD53C6C2A9}" dt="2024-04-26T06:25:38.012" v="101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8C4E8FDF-E4DF-461C-9D5D-F2CD53C6C2A9}" dt="2024-04-26T06:25:51.384" v="107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8C4E8FDF-E4DF-461C-9D5D-F2CD53C6C2A9}" dt="2024-04-26T06:25:46.918" v="105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8C4E8FDF-E4DF-461C-9D5D-F2CD53C6C2A9}" dt="2024-04-26T06:23:01.673" v="58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8C4E8FDF-E4DF-461C-9D5D-F2CD53C6C2A9}" dt="2024-04-26T06:23:01.673" v="58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8C4E8FDF-E4DF-461C-9D5D-F2CD53C6C2A9}" dt="2024-04-26T06:22:24.168" v="40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 modGraphic">
          <ac:chgData name="AL AYUBI, Moch Thoriq Assegaf" userId="89e49ae9-f1bf-4cdc-9af5-3a072d0e59ad" providerId="ADAL" clId="{8C4E8FDF-E4DF-461C-9D5D-F2CD53C6C2A9}" dt="2024-04-26T06:24:25.864" v="82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8C4E8FDF-E4DF-461C-9D5D-F2CD53C6C2A9}" dt="2024-04-26T06:21:26.595" v="33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8C4E8FDF-E4DF-461C-9D5D-F2CD53C6C2A9}" dt="2024-04-26T03:32:59.517" v="12" actId="478"/>
          <ac:spMkLst>
            <pc:docMk/>
            <pc:sldMk cId="1943623542" sldId="259"/>
            <ac:spMk id="3" creationId="{F13F2567-C83B-81F3-1CA3-B9A565437CD8}"/>
          </ac:spMkLst>
        </pc:spChg>
        <pc:spChg chg="add mod">
          <ac:chgData name="AL AYUBI, Moch Thoriq Assegaf" userId="89e49ae9-f1bf-4cdc-9af5-3a072d0e59ad" providerId="ADAL" clId="{8C4E8FDF-E4DF-461C-9D5D-F2CD53C6C2A9}" dt="2024-04-26T03:32:59.847" v="13"/>
          <ac:spMkLst>
            <pc:docMk/>
            <pc:sldMk cId="1943623542" sldId="259"/>
            <ac:spMk id="4" creationId="{18B5E922-A4A5-C733-FCAD-62BC11EF0079}"/>
          </ac:spMkLst>
        </pc:spChg>
        <pc:graphicFrameChg chg="mod modGraphic">
          <ac:chgData name="AL AYUBI, Moch Thoriq Assegaf" userId="89e49ae9-f1bf-4cdc-9af5-3a072d0e59ad" providerId="ADAL" clId="{8C4E8FDF-E4DF-461C-9D5D-F2CD53C6C2A9}" dt="2024-04-26T06:21:26.595" v="33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Moch Thoriq Assegaf AL AYUBI" userId="89e49ae9-f1bf-4cdc-9af5-3a072d0e59ad" providerId="ADAL" clId="{657A1AAA-AB5C-40AE-AEFB-5546A09EB771}"/>
    <pc:docChg chg="custSel modSld">
      <pc:chgData name="Moch Thoriq Assegaf AL AYUBI" userId="89e49ae9-f1bf-4cdc-9af5-3a072d0e59ad" providerId="ADAL" clId="{657A1AAA-AB5C-40AE-AEFB-5546A09EB771}" dt="2024-05-10T01:35:00.846" v="150"/>
      <pc:docMkLst>
        <pc:docMk/>
      </pc:docMkLst>
      <pc:sldChg chg="modSp mod">
        <pc:chgData name="Moch Thoriq Assegaf AL AYUBI" userId="89e49ae9-f1bf-4cdc-9af5-3a072d0e59ad" providerId="ADAL" clId="{657A1AAA-AB5C-40AE-AEFB-5546A09EB771}" dt="2024-05-10T01:30:23.726" v="8" actId="20577"/>
        <pc:sldMkLst>
          <pc:docMk/>
          <pc:sldMk cId="3233712479" sldId="258"/>
        </pc:sldMkLst>
        <pc:spChg chg="mod">
          <ac:chgData name="Moch Thoriq Assegaf AL AYUBI" userId="89e49ae9-f1bf-4cdc-9af5-3a072d0e59ad" providerId="ADAL" clId="{657A1AAA-AB5C-40AE-AEFB-5546A09EB771}" dt="2024-05-10T01:30:23.726" v="8" actId="20577"/>
          <ac:spMkLst>
            <pc:docMk/>
            <pc:sldMk cId="3233712479" sldId="258"/>
            <ac:spMk id="4" creationId="{DF6D42BB-0D97-D736-AFD0-12617FED0DC0}"/>
          </ac:spMkLst>
        </pc:spChg>
      </pc:sldChg>
      <pc:sldChg chg="addSp delSp modSp mod">
        <pc:chgData name="Moch Thoriq Assegaf AL AYUBI" userId="89e49ae9-f1bf-4cdc-9af5-3a072d0e59ad" providerId="ADAL" clId="{657A1AAA-AB5C-40AE-AEFB-5546A09EB771}" dt="2024-05-10T01:35:00.846" v="150"/>
        <pc:sldMkLst>
          <pc:docMk/>
          <pc:sldMk cId="1943623542" sldId="259"/>
        </pc:sldMkLst>
        <pc:spChg chg="add mod">
          <ac:chgData name="Moch Thoriq Assegaf AL AYUBI" userId="89e49ae9-f1bf-4cdc-9af5-3a072d0e59ad" providerId="ADAL" clId="{657A1AAA-AB5C-40AE-AEFB-5546A09EB771}" dt="2024-05-10T01:30:30.039" v="10"/>
          <ac:spMkLst>
            <pc:docMk/>
            <pc:sldMk cId="1943623542" sldId="259"/>
            <ac:spMk id="3" creationId="{F9ACADB3-390D-39E6-2488-43EF2363AF8D}"/>
          </ac:spMkLst>
        </pc:spChg>
        <pc:spChg chg="del">
          <ac:chgData name="Moch Thoriq Assegaf AL AYUBI" userId="89e49ae9-f1bf-4cdc-9af5-3a072d0e59ad" providerId="ADAL" clId="{657A1AAA-AB5C-40AE-AEFB-5546A09EB771}" dt="2024-05-10T01:30:29.606" v="9" actId="478"/>
          <ac:spMkLst>
            <pc:docMk/>
            <pc:sldMk cId="1943623542" sldId="259"/>
            <ac:spMk id="4" creationId="{18B5E922-A4A5-C733-FCAD-62BC11EF0079}"/>
          </ac:spMkLst>
        </pc:spChg>
        <pc:graphicFrameChg chg="mod modGraphic">
          <ac:chgData name="Moch Thoriq Assegaf AL AYUBI" userId="89e49ae9-f1bf-4cdc-9af5-3a072d0e59ad" providerId="ADAL" clId="{657A1AAA-AB5C-40AE-AEFB-5546A09EB771}" dt="2024-05-10T01:35:00.846" v="150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F84F2C68-95CC-41CB-8C9E-16E0E6AEAB51}"/>
    <pc:docChg chg="undo custSel modSld">
      <pc:chgData name="AL AYUBI, Moch Thoriq Assegaf" userId="89e49ae9-f1bf-4cdc-9af5-3a072d0e59ad" providerId="ADAL" clId="{F84F2C68-95CC-41CB-8C9E-16E0E6AEAB51}" dt="2023-06-09T03:40:08.936" v="220" actId="1076"/>
      <pc:docMkLst>
        <pc:docMk/>
      </pc:docMkLst>
      <pc:sldChg chg="addSp delSp modSp mod">
        <pc:chgData name="AL AYUBI, Moch Thoriq Assegaf" userId="89e49ae9-f1bf-4cdc-9af5-3a072d0e59ad" providerId="ADAL" clId="{F84F2C68-95CC-41CB-8C9E-16E0E6AEAB51}" dt="2023-06-09T03:40:08.936" v="220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F84F2C68-95CC-41CB-8C9E-16E0E6AEAB51}" dt="2023-06-09T02:50:39.233" v="8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F84F2C68-95CC-41CB-8C9E-16E0E6AEAB51}" dt="2023-06-09T03:40:02.716" v="218" actId="14100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F84F2C68-95CC-41CB-8C9E-16E0E6AEAB51}" dt="2023-06-09T03:33:27.450" v="119" actId="20577"/>
          <ac:spMkLst>
            <pc:docMk/>
            <pc:sldMk cId="3233712479" sldId="258"/>
            <ac:spMk id="27" creationId="{56A72CC8-CE52-4C39-AB58-E792897DE88D}"/>
          </ac:spMkLst>
        </pc:spChg>
        <pc:spChg chg="mod">
          <ac:chgData name="AL AYUBI, Moch Thoriq Assegaf" userId="89e49ae9-f1bf-4cdc-9af5-3a072d0e59ad" providerId="ADAL" clId="{F84F2C68-95CC-41CB-8C9E-16E0E6AEAB51}" dt="2023-06-09T03:20:59.177" v="65" actId="165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F84F2C68-95CC-41CB-8C9E-16E0E6AEAB51}" dt="2023-06-09T03:20:59.177" v="65" actId="165"/>
          <ac:spMkLst>
            <pc:docMk/>
            <pc:sldMk cId="3233712479" sldId="258"/>
            <ac:spMk id="130" creationId="{7D99D04C-256E-440D-AA96-575652B44C95}"/>
          </ac:spMkLst>
        </pc:spChg>
        <pc:spChg chg="mod">
          <ac:chgData name="AL AYUBI, Moch Thoriq Assegaf" userId="89e49ae9-f1bf-4cdc-9af5-3a072d0e59ad" providerId="ADAL" clId="{F84F2C68-95CC-41CB-8C9E-16E0E6AEAB51}" dt="2023-06-09T03:20:59.177" v="65" actId="165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F84F2C68-95CC-41CB-8C9E-16E0E6AEAB51}" dt="2023-06-09T03:19:54.055" v="54" actId="1076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F84F2C68-95CC-41CB-8C9E-16E0E6AEAB51}" dt="2023-06-09T03:33:39.986" v="130" actId="20577"/>
          <ac:spMkLst>
            <pc:docMk/>
            <pc:sldMk cId="3233712479" sldId="258"/>
            <ac:spMk id="134" creationId="{D0C488BF-97D3-4021-B3C7-FB27FF03EECA}"/>
          </ac:spMkLst>
        </pc:spChg>
        <pc:spChg chg="mod topLvl">
          <ac:chgData name="AL AYUBI, Moch Thoriq Assegaf" userId="89e49ae9-f1bf-4cdc-9af5-3a072d0e59ad" providerId="ADAL" clId="{F84F2C68-95CC-41CB-8C9E-16E0E6AEAB51}" dt="2023-06-09T03:33:33.036" v="124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F84F2C68-95CC-41CB-8C9E-16E0E6AEAB51}" dt="2023-06-09T03:33:22.253" v="116" actId="20577"/>
          <ac:spMkLst>
            <pc:docMk/>
            <pc:sldMk cId="3233712479" sldId="258"/>
            <ac:spMk id="139" creationId="{40098CFE-408E-4EEA-B1E8-35D594DFE353}"/>
          </ac:spMkLst>
        </pc:spChg>
        <pc:spChg chg="del">
          <ac:chgData name="AL AYUBI, Moch Thoriq Assegaf" userId="89e49ae9-f1bf-4cdc-9af5-3a072d0e59ad" providerId="ADAL" clId="{F84F2C68-95CC-41CB-8C9E-16E0E6AEAB51}" dt="2023-06-09T03:19:19.346" v="28" actId="478"/>
          <ac:spMkLst>
            <pc:docMk/>
            <pc:sldMk cId="3233712479" sldId="258"/>
            <ac:spMk id="140" creationId="{A863E8B9-5AE7-4E34-870C-1FBF8EC706B7}"/>
          </ac:spMkLst>
        </pc:spChg>
        <pc:spChg chg="del">
          <ac:chgData name="AL AYUBI, Moch Thoriq Assegaf" userId="89e49ae9-f1bf-4cdc-9af5-3a072d0e59ad" providerId="ADAL" clId="{F84F2C68-95CC-41CB-8C9E-16E0E6AEAB51}" dt="2023-06-09T03:35:43.139" v="178" actId="478"/>
          <ac:spMkLst>
            <pc:docMk/>
            <pc:sldMk cId="3233712479" sldId="258"/>
            <ac:spMk id="143" creationId="{689660A2-C6AD-4262-9A78-7E6BD4034CDC}"/>
          </ac:spMkLst>
        </pc:spChg>
        <pc:spChg chg="del">
          <ac:chgData name="AL AYUBI, Moch Thoriq Assegaf" userId="89e49ae9-f1bf-4cdc-9af5-3a072d0e59ad" providerId="ADAL" clId="{F84F2C68-95CC-41CB-8C9E-16E0E6AEAB51}" dt="2023-06-09T03:35:33.193" v="176" actId="478"/>
          <ac:spMkLst>
            <pc:docMk/>
            <pc:sldMk cId="3233712479" sldId="258"/>
            <ac:spMk id="145" creationId="{08EA0642-24D6-4354-B1A0-DBFD6A7113CF}"/>
          </ac:spMkLst>
        </pc:spChg>
        <pc:spChg chg="del">
          <ac:chgData name="AL AYUBI, Moch Thoriq Assegaf" userId="89e49ae9-f1bf-4cdc-9af5-3a072d0e59ad" providerId="ADAL" clId="{F84F2C68-95CC-41CB-8C9E-16E0E6AEAB51}" dt="2023-06-09T03:19:17.026" v="27" actId="478"/>
          <ac:spMkLst>
            <pc:docMk/>
            <pc:sldMk cId="3233712479" sldId="258"/>
            <ac:spMk id="148" creationId="{6203C84D-FB64-410C-8A6E-2B407A6555E8}"/>
          </ac:spMkLst>
        </pc:spChg>
        <pc:spChg chg="add mod">
          <ac:chgData name="AL AYUBI, Moch Thoriq Assegaf" userId="89e49ae9-f1bf-4cdc-9af5-3a072d0e59ad" providerId="ADAL" clId="{F84F2C68-95CC-41CB-8C9E-16E0E6AEAB51}" dt="2023-06-09T03:31:04.018" v="98" actId="1076"/>
          <ac:spMkLst>
            <pc:docMk/>
            <pc:sldMk cId="3233712479" sldId="258"/>
            <ac:spMk id="149" creationId="{D6D44696-E0B7-430F-9987-FC7588AFF432}"/>
          </ac:spMkLst>
        </pc:spChg>
        <pc:spChg chg="add mod">
          <ac:chgData name="AL AYUBI, Moch Thoriq Assegaf" userId="89e49ae9-f1bf-4cdc-9af5-3a072d0e59ad" providerId="ADAL" clId="{F84F2C68-95CC-41CB-8C9E-16E0E6AEAB51}" dt="2023-06-09T03:33:47.529" v="132" actId="20577"/>
          <ac:spMkLst>
            <pc:docMk/>
            <pc:sldMk cId="3233712479" sldId="258"/>
            <ac:spMk id="150" creationId="{70DD4CED-5F44-4A51-AE76-6CF547C226D2}"/>
          </ac:spMkLst>
        </pc:spChg>
        <pc:spChg chg="add mod">
          <ac:chgData name="AL AYUBI, Moch Thoriq Assegaf" userId="89e49ae9-f1bf-4cdc-9af5-3a072d0e59ad" providerId="ADAL" clId="{F84F2C68-95CC-41CB-8C9E-16E0E6AEAB51}" dt="2023-06-09T03:35:25.055" v="175" actId="1076"/>
          <ac:spMkLst>
            <pc:docMk/>
            <pc:sldMk cId="3233712479" sldId="258"/>
            <ac:spMk id="153" creationId="{C57E8778-8F1F-4E29-B173-7AF333F84830}"/>
          </ac:spMkLst>
        </pc:spChg>
        <pc:spChg chg="del">
          <ac:chgData name="AL AYUBI, Moch Thoriq Assegaf" userId="89e49ae9-f1bf-4cdc-9af5-3a072d0e59ad" providerId="ADAL" clId="{F84F2C68-95CC-41CB-8C9E-16E0E6AEAB51}" dt="2023-06-09T03:35:16.873" v="173" actId="478"/>
          <ac:spMkLst>
            <pc:docMk/>
            <pc:sldMk cId="3233712479" sldId="258"/>
            <ac:spMk id="154" creationId="{0D7BB6B0-4F68-4A58-9008-82AE2AFDDF71}"/>
          </ac:spMkLst>
        </pc:spChg>
        <pc:spChg chg="add mod">
          <ac:chgData name="AL AYUBI, Moch Thoriq Assegaf" userId="89e49ae9-f1bf-4cdc-9af5-3a072d0e59ad" providerId="ADAL" clId="{F84F2C68-95CC-41CB-8C9E-16E0E6AEAB51}" dt="2023-06-09T03:35:52.877" v="180" actId="1076"/>
          <ac:spMkLst>
            <pc:docMk/>
            <pc:sldMk cId="3233712479" sldId="258"/>
            <ac:spMk id="155" creationId="{CC93E308-A1CA-4177-823F-9121DD019540}"/>
          </ac:spMkLst>
        </pc:spChg>
        <pc:spChg chg="add mod">
          <ac:chgData name="AL AYUBI, Moch Thoriq Assegaf" userId="89e49ae9-f1bf-4cdc-9af5-3a072d0e59ad" providerId="ADAL" clId="{F84F2C68-95CC-41CB-8C9E-16E0E6AEAB51}" dt="2023-06-09T03:36:05.440" v="182" actId="1076"/>
          <ac:spMkLst>
            <pc:docMk/>
            <pc:sldMk cId="3233712479" sldId="258"/>
            <ac:spMk id="157" creationId="{9A81F820-AED5-4A34-9C76-5E4E547C0E46}"/>
          </ac:spMkLst>
        </pc:spChg>
        <pc:spChg chg="add mod">
          <ac:chgData name="AL AYUBI, Moch Thoriq Assegaf" userId="89e49ae9-f1bf-4cdc-9af5-3a072d0e59ad" providerId="ADAL" clId="{F84F2C68-95CC-41CB-8C9E-16E0E6AEAB51}" dt="2023-06-09T03:37:08.397" v="184" actId="1076"/>
          <ac:spMkLst>
            <pc:docMk/>
            <pc:sldMk cId="3233712479" sldId="258"/>
            <ac:spMk id="158" creationId="{17D86B18-9E2F-4340-B077-9068F669944D}"/>
          </ac:spMkLst>
        </pc:spChg>
        <pc:spChg chg="add mod">
          <ac:chgData name="AL AYUBI, Moch Thoriq Assegaf" userId="89e49ae9-f1bf-4cdc-9af5-3a072d0e59ad" providerId="ADAL" clId="{F84F2C68-95CC-41CB-8C9E-16E0E6AEAB51}" dt="2023-06-09T03:37:23.585" v="187" actId="14100"/>
          <ac:spMkLst>
            <pc:docMk/>
            <pc:sldMk cId="3233712479" sldId="258"/>
            <ac:spMk id="159" creationId="{7AE01759-5E33-4A0F-B8D0-7919A50FFB20}"/>
          </ac:spMkLst>
        </pc:spChg>
        <pc:spChg chg="mod">
          <ac:chgData name="AL AYUBI, Moch Thoriq Assegaf" userId="89e49ae9-f1bf-4cdc-9af5-3a072d0e59ad" providerId="ADAL" clId="{F84F2C68-95CC-41CB-8C9E-16E0E6AEAB51}" dt="2023-06-09T03:35:37.896" v="177" actId="1076"/>
          <ac:spMkLst>
            <pc:docMk/>
            <pc:sldMk cId="3233712479" sldId="258"/>
            <ac:spMk id="160" creationId="{D099A2D4-2CE9-49E9-85C7-D405402D6A10}"/>
          </ac:spMkLst>
        </pc:spChg>
        <pc:spChg chg="del">
          <ac:chgData name="AL AYUBI, Moch Thoriq Assegaf" userId="89e49ae9-f1bf-4cdc-9af5-3a072d0e59ad" providerId="ADAL" clId="{F84F2C68-95CC-41CB-8C9E-16E0E6AEAB51}" dt="2023-06-09T02:51:07.898" v="9" actId="478"/>
          <ac:spMkLst>
            <pc:docMk/>
            <pc:sldMk cId="3233712479" sldId="258"/>
            <ac:spMk id="161" creationId="{B4BB4679-40A8-4CFF-ACD4-E19E16DFEE92}"/>
          </ac:spMkLst>
        </pc:spChg>
        <pc:spChg chg="del">
          <ac:chgData name="AL AYUBI, Moch Thoriq Assegaf" userId="89e49ae9-f1bf-4cdc-9af5-3a072d0e59ad" providerId="ADAL" clId="{F84F2C68-95CC-41CB-8C9E-16E0E6AEAB51}" dt="2023-06-09T02:51:07.898" v="9" actId="478"/>
          <ac:spMkLst>
            <pc:docMk/>
            <pc:sldMk cId="3233712479" sldId="258"/>
            <ac:spMk id="162" creationId="{4211FDB5-3D5E-4884-BD93-25473524F4D2}"/>
          </ac:spMkLst>
        </pc:spChg>
        <pc:spChg chg="del">
          <ac:chgData name="AL AYUBI, Moch Thoriq Assegaf" userId="89e49ae9-f1bf-4cdc-9af5-3a072d0e59ad" providerId="ADAL" clId="{F84F2C68-95CC-41CB-8C9E-16E0E6AEAB51}" dt="2023-06-09T02:51:07.898" v="9" actId="478"/>
          <ac:spMkLst>
            <pc:docMk/>
            <pc:sldMk cId="3233712479" sldId="258"/>
            <ac:spMk id="163" creationId="{112F7D59-9D97-4B82-A0D6-DF63F08BDD46}"/>
          </ac:spMkLst>
        </pc:spChg>
        <pc:spChg chg="del">
          <ac:chgData name="AL AYUBI, Moch Thoriq Assegaf" userId="89e49ae9-f1bf-4cdc-9af5-3a072d0e59ad" providerId="ADAL" clId="{F84F2C68-95CC-41CB-8C9E-16E0E6AEAB51}" dt="2023-06-09T02:51:07.898" v="9" actId="478"/>
          <ac:spMkLst>
            <pc:docMk/>
            <pc:sldMk cId="3233712479" sldId="258"/>
            <ac:spMk id="164" creationId="{0960166F-DCD8-4A7A-B6D7-5EE8449B71B5}"/>
          </ac:spMkLst>
        </pc:spChg>
        <pc:spChg chg="del">
          <ac:chgData name="AL AYUBI, Moch Thoriq Assegaf" userId="89e49ae9-f1bf-4cdc-9af5-3a072d0e59ad" providerId="ADAL" clId="{F84F2C68-95CC-41CB-8C9E-16E0E6AEAB51}" dt="2023-06-09T02:51:07.898" v="9" actId="478"/>
          <ac:spMkLst>
            <pc:docMk/>
            <pc:sldMk cId="3233712479" sldId="258"/>
            <ac:spMk id="167" creationId="{740F6ABE-316F-451D-BC58-870EBFC9B4B1}"/>
          </ac:spMkLst>
        </pc:spChg>
        <pc:spChg chg="del">
          <ac:chgData name="AL AYUBI, Moch Thoriq Assegaf" userId="89e49ae9-f1bf-4cdc-9af5-3a072d0e59ad" providerId="ADAL" clId="{F84F2C68-95CC-41CB-8C9E-16E0E6AEAB51}" dt="2023-06-09T02:51:07.898" v="9" actId="478"/>
          <ac:spMkLst>
            <pc:docMk/>
            <pc:sldMk cId="3233712479" sldId="258"/>
            <ac:spMk id="168" creationId="{4DA5E56B-BA00-4124-8E6D-94E34DE985C4}"/>
          </ac:spMkLst>
        </pc:spChg>
        <pc:spChg chg="del">
          <ac:chgData name="AL AYUBI, Moch Thoriq Assegaf" userId="89e49ae9-f1bf-4cdc-9af5-3a072d0e59ad" providerId="ADAL" clId="{F84F2C68-95CC-41CB-8C9E-16E0E6AEAB51}" dt="2023-06-09T02:51:07.898" v="9" actId="478"/>
          <ac:spMkLst>
            <pc:docMk/>
            <pc:sldMk cId="3233712479" sldId="258"/>
            <ac:spMk id="169" creationId="{885C9ECB-6529-426D-97FB-D8A849303D4D}"/>
          </ac:spMkLst>
        </pc:spChg>
        <pc:spChg chg="del">
          <ac:chgData name="AL AYUBI, Moch Thoriq Assegaf" userId="89e49ae9-f1bf-4cdc-9af5-3a072d0e59ad" providerId="ADAL" clId="{F84F2C68-95CC-41CB-8C9E-16E0E6AEAB51}" dt="2023-06-09T02:51:07.898" v="9" actId="478"/>
          <ac:spMkLst>
            <pc:docMk/>
            <pc:sldMk cId="3233712479" sldId="258"/>
            <ac:spMk id="171" creationId="{DCD5ADA4-8D3A-4C70-BE80-0B3B5E9EAADA}"/>
          </ac:spMkLst>
        </pc:spChg>
        <pc:spChg chg="del">
          <ac:chgData name="AL AYUBI, Moch Thoriq Assegaf" userId="89e49ae9-f1bf-4cdc-9af5-3a072d0e59ad" providerId="ADAL" clId="{F84F2C68-95CC-41CB-8C9E-16E0E6AEAB51}" dt="2023-06-09T02:51:10.362" v="10" actId="478"/>
          <ac:spMkLst>
            <pc:docMk/>
            <pc:sldMk cId="3233712479" sldId="258"/>
            <ac:spMk id="172" creationId="{8CA1D63F-BDEB-4B8D-93B3-A86633FB8148}"/>
          </ac:spMkLst>
        </pc:spChg>
        <pc:spChg chg="del">
          <ac:chgData name="AL AYUBI, Moch Thoriq Assegaf" userId="89e49ae9-f1bf-4cdc-9af5-3a072d0e59ad" providerId="ADAL" clId="{F84F2C68-95CC-41CB-8C9E-16E0E6AEAB51}" dt="2023-06-09T02:51:07.898" v="9" actId="478"/>
          <ac:spMkLst>
            <pc:docMk/>
            <pc:sldMk cId="3233712479" sldId="258"/>
            <ac:spMk id="173" creationId="{849AFC1B-DD8C-4E4E-9EA0-79C050E25750}"/>
          </ac:spMkLst>
        </pc:spChg>
        <pc:spChg chg="add mod">
          <ac:chgData name="AL AYUBI, Moch Thoriq Assegaf" userId="89e49ae9-f1bf-4cdc-9af5-3a072d0e59ad" providerId="ADAL" clId="{F84F2C68-95CC-41CB-8C9E-16E0E6AEAB51}" dt="2023-06-09T03:37:52.505" v="192" actId="1076"/>
          <ac:spMkLst>
            <pc:docMk/>
            <pc:sldMk cId="3233712479" sldId="258"/>
            <ac:spMk id="174" creationId="{4E2B50A2-3760-469F-BEE4-B582148E9E5D}"/>
          </ac:spMkLst>
        </pc:spChg>
        <pc:spChg chg="add mod">
          <ac:chgData name="AL AYUBI, Moch Thoriq Assegaf" userId="89e49ae9-f1bf-4cdc-9af5-3a072d0e59ad" providerId="ADAL" clId="{F84F2C68-95CC-41CB-8C9E-16E0E6AEAB51}" dt="2023-06-09T03:38:21.225" v="195" actId="14100"/>
          <ac:spMkLst>
            <pc:docMk/>
            <pc:sldMk cId="3233712479" sldId="258"/>
            <ac:spMk id="175" creationId="{37B61581-DC74-48B8-8F69-FE6FAF35CE99}"/>
          </ac:spMkLst>
        </pc:spChg>
        <pc:spChg chg="add mod">
          <ac:chgData name="AL AYUBI, Moch Thoriq Assegaf" userId="89e49ae9-f1bf-4cdc-9af5-3a072d0e59ad" providerId="ADAL" clId="{F84F2C68-95CC-41CB-8C9E-16E0E6AEAB51}" dt="2023-06-09T03:38:28.444" v="198" actId="1076"/>
          <ac:spMkLst>
            <pc:docMk/>
            <pc:sldMk cId="3233712479" sldId="258"/>
            <ac:spMk id="176" creationId="{E1C510EE-79AB-4FD1-8B52-AA3990761BC7}"/>
          </ac:spMkLst>
        </pc:spChg>
        <pc:spChg chg="add mod">
          <ac:chgData name="AL AYUBI, Moch Thoriq Assegaf" userId="89e49ae9-f1bf-4cdc-9af5-3a072d0e59ad" providerId="ADAL" clId="{F84F2C68-95CC-41CB-8C9E-16E0E6AEAB51}" dt="2023-06-09T03:38:38.555" v="200" actId="1076"/>
          <ac:spMkLst>
            <pc:docMk/>
            <pc:sldMk cId="3233712479" sldId="258"/>
            <ac:spMk id="177" creationId="{A6EE16F5-8902-404A-96A1-CE3A75DD98C4}"/>
          </ac:spMkLst>
        </pc:spChg>
        <pc:spChg chg="add mod">
          <ac:chgData name="AL AYUBI, Moch Thoriq Assegaf" userId="89e49ae9-f1bf-4cdc-9af5-3a072d0e59ad" providerId="ADAL" clId="{F84F2C68-95CC-41CB-8C9E-16E0E6AEAB51}" dt="2023-06-09T03:38:45.292" v="202" actId="1076"/>
          <ac:spMkLst>
            <pc:docMk/>
            <pc:sldMk cId="3233712479" sldId="258"/>
            <ac:spMk id="178" creationId="{6A3C232B-B333-4A05-B260-6592DC084F96}"/>
          </ac:spMkLst>
        </pc:spChg>
        <pc:spChg chg="add mod">
          <ac:chgData name="AL AYUBI, Moch Thoriq Assegaf" userId="89e49ae9-f1bf-4cdc-9af5-3a072d0e59ad" providerId="ADAL" clId="{F84F2C68-95CC-41CB-8C9E-16E0E6AEAB51}" dt="2023-06-09T03:38:48.667" v="204" actId="1076"/>
          <ac:spMkLst>
            <pc:docMk/>
            <pc:sldMk cId="3233712479" sldId="258"/>
            <ac:spMk id="179" creationId="{BBB0B565-FF6D-4369-94AB-0984FFCEF3B3}"/>
          </ac:spMkLst>
        </pc:spChg>
        <pc:spChg chg="add mod">
          <ac:chgData name="AL AYUBI, Moch Thoriq Assegaf" userId="89e49ae9-f1bf-4cdc-9af5-3a072d0e59ad" providerId="ADAL" clId="{F84F2C68-95CC-41CB-8C9E-16E0E6AEAB51}" dt="2023-06-09T03:38:53.186" v="206" actId="1076"/>
          <ac:spMkLst>
            <pc:docMk/>
            <pc:sldMk cId="3233712479" sldId="258"/>
            <ac:spMk id="180" creationId="{4E423B90-2FB1-4F0C-A760-B295C1F19193}"/>
          </ac:spMkLst>
        </pc:spChg>
        <pc:spChg chg="add mod">
          <ac:chgData name="AL AYUBI, Moch Thoriq Assegaf" userId="89e49ae9-f1bf-4cdc-9af5-3a072d0e59ad" providerId="ADAL" clId="{F84F2C68-95CC-41CB-8C9E-16E0E6AEAB51}" dt="2023-06-09T03:39:01.305" v="208" actId="1076"/>
          <ac:spMkLst>
            <pc:docMk/>
            <pc:sldMk cId="3233712479" sldId="258"/>
            <ac:spMk id="181" creationId="{9033948C-79C6-4210-A0D1-84F7E9657ABD}"/>
          </ac:spMkLst>
        </pc:spChg>
        <pc:spChg chg="add mod">
          <ac:chgData name="AL AYUBI, Moch Thoriq Assegaf" userId="89e49ae9-f1bf-4cdc-9af5-3a072d0e59ad" providerId="ADAL" clId="{F84F2C68-95CC-41CB-8C9E-16E0E6AEAB51}" dt="2023-06-09T03:39:24.614" v="212" actId="1076"/>
          <ac:spMkLst>
            <pc:docMk/>
            <pc:sldMk cId="3233712479" sldId="258"/>
            <ac:spMk id="182" creationId="{5D61B544-891B-4612-9586-B823A86AF3CF}"/>
          </ac:spMkLst>
        </pc:spChg>
        <pc:spChg chg="add mod">
          <ac:chgData name="AL AYUBI, Moch Thoriq Assegaf" userId="89e49ae9-f1bf-4cdc-9af5-3a072d0e59ad" providerId="ADAL" clId="{F84F2C68-95CC-41CB-8C9E-16E0E6AEAB51}" dt="2023-06-09T03:39:29.280" v="214" actId="1076"/>
          <ac:spMkLst>
            <pc:docMk/>
            <pc:sldMk cId="3233712479" sldId="258"/>
            <ac:spMk id="183" creationId="{D24E4835-2CCF-4886-8443-B5AE26837EE1}"/>
          </ac:spMkLst>
        </pc:spChg>
        <pc:grpChg chg="mod topLvl">
          <ac:chgData name="AL AYUBI, Moch Thoriq Assegaf" userId="89e49ae9-f1bf-4cdc-9af5-3a072d0e59ad" providerId="ADAL" clId="{F84F2C68-95CC-41CB-8C9E-16E0E6AEAB51}" dt="2023-06-09T03:20:59.177" v="65" actId="165"/>
          <ac:grpSpMkLst>
            <pc:docMk/>
            <pc:sldMk cId="3233712479" sldId="258"/>
            <ac:grpSpMk id="2" creationId="{FAFF632C-5FD8-4931-A835-248DB68B8206}"/>
          </ac:grpSpMkLst>
        </pc:grpChg>
        <pc:grpChg chg="del">
          <ac:chgData name="AL AYUBI, Moch Thoriq Assegaf" userId="89e49ae9-f1bf-4cdc-9af5-3a072d0e59ad" providerId="ADAL" clId="{F84F2C68-95CC-41CB-8C9E-16E0E6AEAB51}" dt="2023-06-09T03:20:59.177" v="65" actId="165"/>
          <ac:grpSpMkLst>
            <pc:docMk/>
            <pc:sldMk cId="3233712479" sldId="258"/>
            <ac:grpSpMk id="6" creationId="{CCF7E39E-38D6-434E-8E46-8D6B787D6974}"/>
          </ac:grpSpMkLst>
        </pc:grpChg>
        <pc:grpChg chg="mod">
          <ac:chgData name="AL AYUBI, Moch Thoriq Assegaf" userId="89e49ae9-f1bf-4cdc-9af5-3a072d0e59ad" providerId="ADAL" clId="{F84F2C68-95CC-41CB-8C9E-16E0E6AEAB51}" dt="2023-06-09T03:40:06.347" v="219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 modGraphic">
          <ac:chgData name="AL AYUBI, Moch Thoriq Assegaf" userId="89e49ae9-f1bf-4cdc-9af5-3a072d0e59ad" providerId="ADAL" clId="{F84F2C68-95CC-41CB-8C9E-16E0E6AEAB51}" dt="2023-06-09T03:40:08.936" v="220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F84F2C68-95CC-41CB-8C9E-16E0E6AEAB51}" dt="2023-06-09T03:32:39.039" v="111" actId="14100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Graphic">
          <ac:chgData name="AL AYUBI, Moch Thoriq Assegaf" userId="89e49ae9-f1bf-4cdc-9af5-3a072d0e59ad" providerId="ADAL" clId="{F84F2C68-95CC-41CB-8C9E-16E0E6AEAB51}" dt="2023-06-09T03:35:01.463" v="172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F84F2C68-95CC-41CB-8C9E-16E0E6AEAB51}" dt="2023-06-09T03:21:22.001" v="69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F84F2C68-95CC-41CB-8C9E-16E0E6AEAB51}" dt="2023-06-09T03:21:15.593" v="68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F84F2C68-95CC-41CB-8C9E-16E0E6AEAB51}" dt="2023-06-09T03:20:43.440" v="64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F84F2C68-95CC-41CB-8C9E-16E0E6AEAB51}" dt="2023-06-09T03:21:57.481" v="74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F84F2C68-95CC-41CB-8C9E-16E0E6AEAB51}" dt="2023-06-09T03:20:59.177" v="65" actId="165"/>
          <ac:picMkLst>
            <pc:docMk/>
            <pc:sldMk cId="3233712479" sldId="258"/>
            <ac:picMk id="126" creationId="{3B816253-854A-4206-A304-02AA482A71A9}"/>
          </ac:picMkLst>
        </pc:picChg>
        <pc:picChg chg="del mod">
          <ac:chgData name="AL AYUBI, Moch Thoriq Assegaf" userId="89e49ae9-f1bf-4cdc-9af5-3a072d0e59ad" providerId="ADAL" clId="{F84F2C68-95CC-41CB-8C9E-16E0E6AEAB51}" dt="2023-06-09T03:21:07.147" v="67" actId="478"/>
          <ac:picMkLst>
            <pc:docMk/>
            <pc:sldMk cId="3233712479" sldId="258"/>
            <ac:picMk id="128" creationId="{D37493A7-D986-42EF-ADD4-50BA2B936451}"/>
          </ac:picMkLst>
        </pc:picChg>
        <pc:picChg chg="mod">
          <ac:chgData name="AL AYUBI, Moch Thoriq Assegaf" userId="89e49ae9-f1bf-4cdc-9af5-3a072d0e59ad" providerId="ADAL" clId="{F84F2C68-95CC-41CB-8C9E-16E0E6AEAB51}" dt="2023-06-09T03:20:35.746" v="63" actId="1076"/>
          <ac:picMkLst>
            <pc:docMk/>
            <pc:sldMk cId="3233712479" sldId="258"/>
            <ac:picMk id="137" creationId="{A268352A-E882-4850-B4BA-2B9C094D9740}"/>
          </ac:picMkLst>
        </pc:picChg>
        <pc:picChg chg="mod">
          <ac:chgData name="AL AYUBI, Moch Thoriq Assegaf" userId="89e49ae9-f1bf-4cdc-9af5-3a072d0e59ad" providerId="ADAL" clId="{F84F2C68-95CC-41CB-8C9E-16E0E6AEAB51}" dt="2023-06-09T03:31:04.018" v="98" actId="1076"/>
          <ac:picMkLst>
            <pc:docMk/>
            <pc:sldMk cId="3233712479" sldId="258"/>
            <ac:picMk id="138" creationId="{FB8496CE-7504-4005-8958-1AB852A033F8}"/>
          </ac:picMkLst>
        </pc:picChg>
        <pc:picChg chg="mod">
          <ac:chgData name="AL AYUBI, Moch Thoriq Assegaf" userId="89e49ae9-f1bf-4cdc-9af5-3a072d0e59ad" providerId="ADAL" clId="{F84F2C68-95CC-41CB-8C9E-16E0E6AEAB51}" dt="2023-06-09T03:19:21.645" v="29" actId="1076"/>
          <ac:picMkLst>
            <pc:docMk/>
            <pc:sldMk cId="3233712479" sldId="258"/>
            <ac:picMk id="152" creationId="{41EB6266-B851-419B-92D2-0373AEB4701D}"/>
          </ac:picMkLst>
        </pc:picChg>
      </pc:sldChg>
    </pc:docChg>
  </pc:docChgLst>
  <pc:docChgLst>
    <pc:chgData name="AL AYUBI, Moch Thoriq Assegaf" userId="89e49ae9-f1bf-4cdc-9af5-3a072d0e59ad" providerId="ADAL" clId="{2F7E3917-64D8-4BB8-9EC5-4A0AAE94EF23}"/>
    <pc:docChg chg="custSel modSld">
      <pc:chgData name="AL AYUBI, Moch Thoriq Assegaf" userId="89e49ae9-f1bf-4cdc-9af5-3a072d0e59ad" providerId="ADAL" clId="{2F7E3917-64D8-4BB8-9EC5-4A0AAE94EF23}" dt="2023-04-22T05:24:37.297" v="264" actId="1076"/>
      <pc:docMkLst>
        <pc:docMk/>
      </pc:docMkLst>
      <pc:sldChg chg="addSp delSp modSp mod">
        <pc:chgData name="AL AYUBI, Moch Thoriq Assegaf" userId="89e49ae9-f1bf-4cdc-9af5-3a072d0e59ad" providerId="ADAL" clId="{2F7E3917-64D8-4BB8-9EC5-4A0AAE94EF23}" dt="2023-04-22T05:24:37.297" v="264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2F7E3917-64D8-4BB8-9EC5-4A0AAE94EF23}" dt="2023-04-22T00:04:21.274" v="10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2F7E3917-64D8-4BB8-9EC5-4A0AAE94EF23}" dt="2023-04-22T05:19:07.592" v="180" actId="20577"/>
          <ac:spMkLst>
            <pc:docMk/>
            <pc:sldMk cId="3233712479" sldId="258"/>
            <ac:spMk id="27" creationId="{56A72CC8-CE52-4C39-AB58-E792897DE88D}"/>
          </ac:spMkLst>
        </pc:spChg>
        <pc:spChg chg="del">
          <ac:chgData name="AL AYUBI, Moch Thoriq Assegaf" userId="89e49ae9-f1bf-4cdc-9af5-3a072d0e59ad" providerId="ADAL" clId="{2F7E3917-64D8-4BB8-9EC5-4A0AAE94EF23}" dt="2023-04-22T05:15:50.790" v="139" actId="478"/>
          <ac:spMkLst>
            <pc:docMk/>
            <pc:sldMk cId="3233712479" sldId="258"/>
            <ac:spMk id="120" creationId="{771F29F4-74A0-4EB3-BA08-0426BD0C35CE}"/>
          </ac:spMkLst>
        </pc:spChg>
        <pc:spChg chg="mod">
          <ac:chgData name="AL AYUBI, Moch Thoriq Assegaf" userId="89e49ae9-f1bf-4cdc-9af5-3a072d0e59ad" providerId="ADAL" clId="{2F7E3917-64D8-4BB8-9EC5-4A0AAE94EF23}" dt="2023-04-22T05:17:52.007" v="170" actId="20577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2F7E3917-64D8-4BB8-9EC5-4A0AAE94EF23}" dt="2023-04-22T05:18:13.662" v="173" actId="1076"/>
          <ac:spMkLst>
            <pc:docMk/>
            <pc:sldMk cId="3233712479" sldId="258"/>
            <ac:spMk id="131" creationId="{040C48DC-6E1B-405C-BD67-AEB2DB24FF94}"/>
          </ac:spMkLst>
        </pc:spChg>
        <pc:spChg chg="del">
          <ac:chgData name="AL AYUBI, Moch Thoriq Assegaf" userId="89e49ae9-f1bf-4cdc-9af5-3a072d0e59ad" providerId="ADAL" clId="{2F7E3917-64D8-4BB8-9EC5-4A0AAE94EF23}" dt="2023-04-22T05:17:20.725" v="152" actId="478"/>
          <ac:spMkLst>
            <pc:docMk/>
            <pc:sldMk cId="3233712479" sldId="258"/>
            <ac:spMk id="132" creationId="{2CB2FAEE-1B85-4091-BE0C-78B6D3206A7A}"/>
          </ac:spMkLst>
        </pc:spChg>
        <pc:spChg chg="mod">
          <ac:chgData name="AL AYUBI, Moch Thoriq Assegaf" userId="89e49ae9-f1bf-4cdc-9af5-3a072d0e59ad" providerId="ADAL" clId="{2F7E3917-64D8-4BB8-9EC5-4A0AAE94EF23}" dt="2023-04-22T05:19:14.047" v="184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2F7E3917-64D8-4BB8-9EC5-4A0AAE94EF23}" dt="2023-04-22T05:19:25.908" v="192" actId="20577"/>
          <ac:spMkLst>
            <pc:docMk/>
            <pc:sldMk cId="3233712479" sldId="258"/>
            <ac:spMk id="135" creationId="{7F67E718-25D0-4829-90FE-048C92AA24B6}"/>
          </ac:spMkLst>
        </pc:spChg>
        <pc:spChg chg="del">
          <ac:chgData name="AL AYUBI, Moch Thoriq Assegaf" userId="89e49ae9-f1bf-4cdc-9af5-3a072d0e59ad" providerId="ADAL" clId="{2F7E3917-64D8-4BB8-9EC5-4A0AAE94EF23}" dt="2023-04-22T05:17:23.360" v="153" actId="478"/>
          <ac:spMkLst>
            <pc:docMk/>
            <pc:sldMk cId="3233712479" sldId="258"/>
            <ac:spMk id="136" creationId="{F02091DC-BEA6-45E7-8EDA-DB6CE6686D48}"/>
          </ac:spMkLst>
        </pc:spChg>
        <pc:spChg chg="add mod">
          <ac:chgData name="AL AYUBI, Moch Thoriq Assegaf" userId="89e49ae9-f1bf-4cdc-9af5-3a072d0e59ad" providerId="ADAL" clId="{2F7E3917-64D8-4BB8-9EC5-4A0AAE94EF23}" dt="2023-04-22T05:21:10.810" v="223" actId="1076"/>
          <ac:spMkLst>
            <pc:docMk/>
            <pc:sldMk cId="3233712479" sldId="258"/>
            <ac:spMk id="139" creationId="{3CAC4BCF-DB17-448E-B08A-CB07CD9D11EC}"/>
          </ac:spMkLst>
        </pc:spChg>
        <pc:spChg chg="add mod">
          <ac:chgData name="AL AYUBI, Moch Thoriq Assegaf" userId="89e49ae9-f1bf-4cdc-9af5-3a072d0e59ad" providerId="ADAL" clId="{2F7E3917-64D8-4BB8-9EC5-4A0AAE94EF23}" dt="2023-04-22T05:22:28.820" v="232" actId="1076"/>
          <ac:spMkLst>
            <pc:docMk/>
            <pc:sldMk cId="3233712479" sldId="258"/>
            <ac:spMk id="140" creationId="{F4C266B7-426B-4607-BDE7-3D4BAACC7E78}"/>
          </ac:spMkLst>
        </pc:spChg>
        <pc:spChg chg="del">
          <ac:chgData name="AL AYUBI, Moch Thoriq Assegaf" userId="89e49ae9-f1bf-4cdc-9af5-3a072d0e59ad" providerId="ADAL" clId="{2F7E3917-64D8-4BB8-9EC5-4A0AAE94EF23}" dt="2023-04-22T05:19:53.630" v="195" actId="478"/>
          <ac:spMkLst>
            <pc:docMk/>
            <pc:sldMk cId="3233712479" sldId="258"/>
            <ac:spMk id="144" creationId="{3E8BA67A-768A-492D-BB7B-1C1C80E366EC}"/>
          </ac:spMkLst>
        </pc:spChg>
        <pc:spChg chg="add mod">
          <ac:chgData name="AL AYUBI, Moch Thoriq Assegaf" userId="89e49ae9-f1bf-4cdc-9af5-3a072d0e59ad" providerId="ADAL" clId="{2F7E3917-64D8-4BB8-9EC5-4A0AAE94EF23}" dt="2023-04-22T05:22:51.319" v="236" actId="14100"/>
          <ac:spMkLst>
            <pc:docMk/>
            <pc:sldMk cId="3233712479" sldId="258"/>
            <ac:spMk id="147" creationId="{C05BD5AE-DE50-41BC-90C0-EC805AC6DCEC}"/>
          </ac:spMkLst>
        </pc:spChg>
        <pc:spChg chg="add mod">
          <ac:chgData name="AL AYUBI, Moch Thoriq Assegaf" userId="89e49ae9-f1bf-4cdc-9af5-3a072d0e59ad" providerId="ADAL" clId="{2F7E3917-64D8-4BB8-9EC5-4A0AAE94EF23}" dt="2023-04-22T05:23:59.607" v="254" actId="1076"/>
          <ac:spMkLst>
            <pc:docMk/>
            <pc:sldMk cId="3233712479" sldId="258"/>
            <ac:spMk id="148" creationId="{FE08F5CE-B096-4EBD-80C1-2D1534826C7E}"/>
          </ac:spMkLst>
        </pc:spChg>
        <pc:spChg chg="del">
          <ac:chgData name="AL AYUBI, Moch Thoriq Assegaf" userId="89e49ae9-f1bf-4cdc-9af5-3a072d0e59ad" providerId="ADAL" clId="{2F7E3917-64D8-4BB8-9EC5-4A0AAE94EF23}" dt="2023-04-22T05:17:43.636" v="157" actId="478"/>
          <ac:spMkLst>
            <pc:docMk/>
            <pc:sldMk cId="3233712479" sldId="258"/>
            <ac:spMk id="153" creationId="{CFA9145B-8434-4BAA-9F21-412E1C704868}"/>
          </ac:spMkLst>
        </pc:spChg>
        <pc:spChg chg="mod">
          <ac:chgData name="AL AYUBI, Moch Thoriq Assegaf" userId="89e49ae9-f1bf-4cdc-9af5-3a072d0e59ad" providerId="ADAL" clId="{2F7E3917-64D8-4BB8-9EC5-4A0AAE94EF23}" dt="2023-04-22T05:18:13.662" v="173" actId="1076"/>
          <ac:spMkLst>
            <pc:docMk/>
            <pc:sldMk cId="3233712479" sldId="258"/>
            <ac:spMk id="154" creationId="{A15B00C2-4D5B-48F3-8892-430E455B3E6E}"/>
          </ac:spMkLst>
        </pc:spChg>
        <pc:spChg chg="del">
          <ac:chgData name="AL AYUBI, Moch Thoriq Assegaf" userId="89e49ae9-f1bf-4cdc-9af5-3a072d0e59ad" providerId="ADAL" clId="{2F7E3917-64D8-4BB8-9EC5-4A0AAE94EF23}" dt="2023-04-22T05:15:53.036" v="140" actId="478"/>
          <ac:spMkLst>
            <pc:docMk/>
            <pc:sldMk cId="3233712479" sldId="258"/>
            <ac:spMk id="155" creationId="{D5742CF8-8BF3-46C2-BFBB-1A536887DD3F}"/>
          </ac:spMkLst>
        </pc:spChg>
        <pc:spChg chg="del">
          <ac:chgData name="AL AYUBI, Moch Thoriq Assegaf" userId="89e49ae9-f1bf-4cdc-9af5-3a072d0e59ad" providerId="ADAL" clId="{2F7E3917-64D8-4BB8-9EC5-4A0AAE94EF23}" dt="2023-04-22T05:17:41.670" v="156" actId="478"/>
          <ac:spMkLst>
            <pc:docMk/>
            <pc:sldMk cId="3233712479" sldId="258"/>
            <ac:spMk id="157" creationId="{57811935-2C61-4E5D-A35F-73B45144784D}"/>
          </ac:spMkLst>
        </pc:spChg>
        <pc:spChg chg="mod">
          <ac:chgData name="AL AYUBI, Moch Thoriq Assegaf" userId="89e49ae9-f1bf-4cdc-9af5-3a072d0e59ad" providerId="ADAL" clId="{2F7E3917-64D8-4BB8-9EC5-4A0AAE94EF23}" dt="2023-04-22T05:19:31.332" v="194" actId="20577"/>
          <ac:spMkLst>
            <pc:docMk/>
            <pc:sldMk cId="3233712479" sldId="258"/>
            <ac:spMk id="158" creationId="{08794049-7F28-4AE1-9AD4-3D09B4D05126}"/>
          </ac:spMkLst>
        </pc:spChg>
        <pc:spChg chg="add mod">
          <ac:chgData name="AL AYUBI, Moch Thoriq Assegaf" userId="89e49ae9-f1bf-4cdc-9af5-3a072d0e59ad" providerId="ADAL" clId="{2F7E3917-64D8-4BB8-9EC5-4A0AAE94EF23}" dt="2023-04-22T05:22:56.615" v="239" actId="1076"/>
          <ac:spMkLst>
            <pc:docMk/>
            <pc:sldMk cId="3233712479" sldId="258"/>
            <ac:spMk id="159" creationId="{68B53385-476E-4F76-BBAD-8C07504070E2}"/>
          </ac:spMkLst>
        </pc:spChg>
        <pc:spChg chg="add mod">
          <ac:chgData name="AL AYUBI, Moch Thoriq Assegaf" userId="89e49ae9-f1bf-4cdc-9af5-3a072d0e59ad" providerId="ADAL" clId="{2F7E3917-64D8-4BB8-9EC5-4A0AAE94EF23}" dt="2023-04-22T05:23:40.551" v="248" actId="1076"/>
          <ac:spMkLst>
            <pc:docMk/>
            <pc:sldMk cId="3233712479" sldId="258"/>
            <ac:spMk id="160" creationId="{A6E01B58-A3B9-42A5-B38F-4ABDFBE94BBA}"/>
          </ac:spMkLst>
        </pc:spChg>
        <pc:spChg chg="add mod">
          <ac:chgData name="AL AYUBI, Moch Thoriq Assegaf" userId="89e49ae9-f1bf-4cdc-9af5-3a072d0e59ad" providerId="ADAL" clId="{2F7E3917-64D8-4BB8-9EC5-4A0AAE94EF23}" dt="2023-04-22T05:23:43.722" v="249" actId="1076"/>
          <ac:spMkLst>
            <pc:docMk/>
            <pc:sldMk cId="3233712479" sldId="258"/>
            <ac:spMk id="161" creationId="{E46B6760-4830-4D78-B636-DDD8D9940A67}"/>
          </ac:spMkLst>
        </pc:spChg>
        <pc:spChg chg="add mod">
          <ac:chgData name="AL AYUBI, Moch Thoriq Assegaf" userId="89e49ae9-f1bf-4cdc-9af5-3a072d0e59ad" providerId="ADAL" clId="{2F7E3917-64D8-4BB8-9EC5-4A0AAE94EF23}" dt="2023-04-22T05:23:55.651" v="253" actId="1076"/>
          <ac:spMkLst>
            <pc:docMk/>
            <pc:sldMk cId="3233712479" sldId="258"/>
            <ac:spMk id="162" creationId="{917A1026-C1EF-46D7-9ED7-06659907D44F}"/>
          </ac:spMkLst>
        </pc:spChg>
        <pc:spChg chg="add mod">
          <ac:chgData name="AL AYUBI, Moch Thoriq Assegaf" userId="89e49ae9-f1bf-4cdc-9af5-3a072d0e59ad" providerId="ADAL" clId="{2F7E3917-64D8-4BB8-9EC5-4A0AAE94EF23}" dt="2023-04-22T05:23:53.037" v="252" actId="1076"/>
          <ac:spMkLst>
            <pc:docMk/>
            <pc:sldMk cId="3233712479" sldId="258"/>
            <ac:spMk id="163" creationId="{D08CE39E-B2FD-41D9-BDAC-C01403AEB531}"/>
          </ac:spMkLst>
        </pc:spChg>
        <pc:spChg chg="add mod">
          <ac:chgData name="AL AYUBI, Moch Thoriq Assegaf" userId="89e49ae9-f1bf-4cdc-9af5-3a072d0e59ad" providerId="ADAL" clId="{2F7E3917-64D8-4BB8-9EC5-4A0AAE94EF23}" dt="2023-04-22T05:24:12.314" v="258" actId="1076"/>
          <ac:spMkLst>
            <pc:docMk/>
            <pc:sldMk cId="3233712479" sldId="258"/>
            <ac:spMk id="164" creationId="{6C574445-62DB-4AD0-A7F9-FEF44111DACE}"/>
          </ac:spMkLst>
        </pc:spChg>
        <pc:spChg chg="add mod">
          <ac:chgData name="AL AYUBI, Moch Thoriq Assegaf" userId="89e49ae9-f1bf-4cdc-9af5-3a072d0e59ad" providerId="ADAL" clId="{2F7E3917-64D8-4BB8-9EC5-4A0AAE94EF23}" dt="2023-04-22T05:24:15.930" v="259" actId="1076"/>
          <ac:spMkLst>
            <pc:docMk/>
            <pc:sldMk cId="3233712479" sldId="258"/>
            <ac:spMk id="166" creationId="{77EA453E-6125-4816-BB6D-373E75E6365D}"/>
          </ac:spMkLst>
        </pc:spChg>
        <pc:spChg chg="del">
          <ac:chgData name="AL AYUBI, Moch Thoriq Assegaf" userId="89e49ae9-f1bf-4cdc-9af5-3a072d0e59ad" providerId="ADAL" clId="{2F7E3917-64D8-4BB8-9EC5-4A0AAE94EF23}" dt="2023-04-22T05:19:57.991" v="197" actId="478"/>
          <ac:spMkLst>
            <pc:docMk/>
            <pc:sldMk cId="3233712479" sldId="258"/>
            <ac:spMk id="167" creationId="{DE22CD90-25DB-4E09-A73F-297B06ECBA4E}"/>
          </ac:spMkLst>
        </pc:spChg>
        <pc:spChg chg="mod">
          <ac:chgData name="AL AYUBI, Moch Thoriq Assegaf" userId="89e49ae9-f1bf-4cdc-9af5-3a072d0e59ad" providerId="ADAL" clId="{2F7E3917-64D8-4BB8-9EC5-4A0AAE94EF23}" dt="2023-04-22T05:20:40.901" v="221" actId="1076"/>
          <ac:spMkLst>
            <pc:docMk/>
            <pc:sldMk cId="3233712479" sldId="258"/>
            <ac:spMk id="168" creationId="{10F0D972-98AE-4EDB-B308-12B73295262D}"/>
          </ac:spMkLst>
        </pc:spChg>
        <pc:spChg chg="del">
          <ac:chgData name="AL AYUBI, Moch Thoriq Assegaf" userId="89e49ae9-f1bf-4cdc-9af5-3a072d0e59ad" providerId="ADAL" clId="{2F7E3917-64D8-4BB8-9EC5-4A0AAE94EF23}" dt="2023-04-22T05:19:56.232" v="196" actId="478"/>
          <ac:spMkLst>
            <pc:docMk/>
            <pc:sldMk cId="3233712479" sldId="258"/>
            <ac:spMk id="169" creationId="{2911EC3A-C7D2-43BE-8FE4-15AD3764E81A}"/>
          </ac:spMkLst>
        </pc:spChg>
        <pc:spChg chg="del">
          <ac:chgData name="AL AYUBI, Moch Thoriq Assegaf" userId="89e49ae9-f1bf-4cdc-9af5-3a072d0e59ad" providerId="ADAL" clId="{2F7E3917-64D8-4BB8-9EC5-4A0AAE94EF23}" dt="2023-04-22T05:19:59.611" v="198" actId="478"/>
          <ac:spMkLst>
            <pc:docMk/>
            <pc:sldMk cId="3233712479" sldId="258"/>
            <ac:spMk id="170" creationId="{A5333380-0B58-423B-B9AC-F11A09790C4B}"/>
          </ac:spMkLst>
        </pc:spChg>
        <pc:spChg chg="del">
          <ac:chgData name="AL AYUBI, Moch Thoriq Assegaf" userId="89e49ae9-f1bf-4cdc-9af5-3a072d0e59ad" providerId="ADAL" clId="{2F7E3917-64D8-4BB8-9EC5-4A0AAE94EF23}" dt="2023-04-22T05:21:32.289" v="224" actId="478"/>
          <ac:spMkLst>
            <pc:docMk/>
            <pc:sldMk cId="3233712479" sldId="258"/>
            <ac:spMk id="171" creationId="{80BD825A-773D-44F7-BAC5-C7577E721F4A}"/>
          </ac:spMkLst>
        </pc:spChg>
        <pc:spChg chg="del">
          <ac:chgData name="AL AYUBI, Moch Thoriq Assegaf" userId="89e49ae9-f1bf-4cdc-9af5-3a072d0e59ad" providerId="ADAL" clId="{2F7E3917-64D8-4BB8-9EC5-4A0AAE94EF23}" dt="2023-04-22T05:21:43.575" v="229" actId="478"/>
          <ac:spMkLst>
            <pc:docMk/>
            <pc:sldMk cId="3233712479" sldId="258"/>
            <ac:spMk id="172" creationId="{3D613AAC-A4EA-4664-847E-EC71E2D37805}"/>
          </ac:spMkLst>
        </pc:spChg>
        <pc:spChg chg="del">
          <ac:chgData name="AL AYUBI, Moch Thoriq Assegaf" userId="89e49ae9-f1bf-4cdc-9af5-3a072d0e59ad" providerId="ADAL" clId="{2F7E3917-64D8-4BB8-9EC5-4A0AAE94EF23}" dt="2023-04-22T05:21:45.436" v="230" actId="478"/>
          <ac:spMkLst>
            <pc:docMk/>
            <pc:sldMk cId="3233712479" sldId="258"/>
            <ac:spMk id="173" creationId="{6A2B28FC-0034-419C-9654-5C62E2A9ED65}"/>
          </ac:spMkLst>
        </pc:spChg>
        <pc:spChg chg="del">
          <ac:chgData name="AL AYUBI, Moch Thoriq Assegaf" userId="89e49ae9-f1bf-4cdc-9af5-3a072d0e59ad" providerId="ADAL" clId="{2F7E3917-64D8-4BB8-9EC5-4A0AAE94EF23}" dt="2023-04-22T05:21:40.506" v="227" actId="478"/>
          <ac:spMkLst>
            <pc:docMk/>
            <pc:sldMk cId="3233712479" sldId="258"/>
            <ac:spMk id="174" creationId="{FEAA7857-AE81-4FAD-B536-114EF67F0A1C}"/>
          </ac:spMkLst>
        </pc:spChg>
        <pc:spChg chg="del">
          <ac:chgData name="AL AYUBI, Moch Thoriq Assegaf" userId="89e49ae9-f1bf-4cdc-9af5-3a072d0e59ad" providerId="ADAL" clId="{2F7E3917-64D8-4BB8-9EC5-4A0AAE94EF23}" dt="2023-04-22T05:21:41.935" v="228" actId="478"/>
          <ac:spMkLst>
            <pc:docMk/>
            <pc:sldMk cId="3233712479" sldId="258"/>
            <ac:spMk id="175" creationId="{C5704780-45DD-4221-8F82-9E6A2F5BC140}"/>
          </ac:spMkLst>
        </pc:spChg>
        <pc:spChg chg="del">
          <ac:chgData name="AL AYUBI, Moch Thoriq Assegaf" userId="89e49ae9-f1bf-4cdc-9af5-3a072d0e59ad" providerId="ADAL" clId="{2F7E3917-64D8-4BB8-9EC5-4A0AAE94EF23}" dt="2023-04-22T05:21:34.137" v="225" actId="478"/>
          <ac:spMkLst>
            <pc:docMk/>
            <pc:sldMk cId="3233712479" sldId="258"/>
            <ac:spMk id="176" creationId="{AD63C6C2-753D-402C-92DC-726E4F18207B}"/>
          </ac:spMkLst>
        </pc:spChg>
        <pc:spChg chg="del">
          <ac:chgData name="AL AYUBI, Moch Thoriq Assegaf" userId="89e49ae9-f1bf-4cdc-9af5-3a072d0e59ad" providerId="ADAL" clId="{2F7E3917-64D8-4BB8-9EC5-4A0AAE94EF23}" dt="2023-04-22T05:23:30.628" v="245" actId="478"/>
          <ac:spMkLst>
            <pc:docMk/>
            <pc:sldMk cId="3233712479" sldId="258"/>
            <ac:spMk id="177" creationId="{6A3637D6-F855-424E-B651-6ECA8B9A8745}"/>
          </ac:spMkLst>
        </pc:spChg>
        <pc:spChg chg="mod">
          <ac:chgData name="AL AYUBI, Moch Thoriq Assegaf" userId="89e49ae9-f1bf-4cdc-9af5-3a072d0e59ad" providerId="ADAL" clId="{2F7E3917-64D8-4BB8-9EC5-4A0AAE94EF23}" dt="2023-04-22T05:23:25.222" v="243" actId="1076"/>
          <ac:spMkLst>
            <pc:docMk/>
            <pc:sldMk cId="3233712479" sldId="258"/>
            <ac:spMk id="178" creationId="{FCA12ACA-FC10-45F5-8623-6D90B3E2FD54}"/>
          </ac:spMkLst>
        </pc:spChg>
        <pc:spChg chg="del">
          <ac:chgData name="AL AYUBI, Moch Thoriq Assegaf" userId="89e49ae9-f1bf-4cdc-9af5-3a072d0e59ad" providerId="ADAL" clId="{2F7E3917-64D8-4BB8-9EC5-4A0AAE94EF23}" dt="2023-04-22T05:23:27.698" v="244" actId="478"/>
          <ac:spMkLst>
            <pc:docMk/>
            <pc:sldMk cId="3233712479" sldId="258"/>
            <ac:spMk id="179" creationId="{3138D91B-79AC-48E5-B6EB-84635F3299FF}"/>
          </ac:spMkLst>
        </pc:spChg>
        <pc:spChg chg="del">
          <ac:chgData name="AL AYUBI, Moch Thoriq Assegaf" userId="89e49ae9-f1bf-4cdc-9af5-3a072d0e59ad" providerId="ADAL" clId="{2F7E3917-64D8-4BB8-9EC5-4A0AAE94EF23}" dt="2023-04-22T05:21:39.069" v="226" actId="478"/>
          <ac:spMkLst>
            <pc:docMk/>
            <pc:sldMk cId="3233712479" sldId="258"/>
            <ac:spMk id="180" creationId="{8FA52993-12E4-40FA-A009-9380767E3C24}"/>
          </ac:spMkLst>
        </pc:spChg>
        <pc:spChg chg="add mod">
          <ac:chgData name="AL AYUBI, Moch Thoriq Assegaf" userId="89e49ae9-f1bf-4cdc-9af5-3a072d0e59ad" providerId="ADAL" clId="{2F7E3917-64D8-4BB8-9EC5-4A0AAE94EF23}" dt="2023-04-22T05:24:19.368" v="260" actId="1076"/>
          <ac:spMkLst>
            <pc:docMk/>
            <pc:sldMk cId="3233712479" sldId="258"/>
            <ac:spMk id="181" creationId="{8CA625BE-84C1-4FC8-95E4-8E7193CEEF69}"/>
          </ac:spMkLst>
        </pc:spChg>
        <pc:spChg chg="add mod">
          <ac:chgData name="AL AYUBI, Moch Thoriq Assegaf" userId="89e49ae9-f1bf-4cdc-9af5-3a072d0e59ad" providerId="ADAL" clId="{2F7E3917-64D8-4BB8-9EC5-4A0AAE94EF23}" dt="2023-04-22T05:24:37.297" v="264" actId="1076"/>
          <ac:spMkLst>
            <pc:docMk/>
            <pc:sldMk cId="3233712479" sldId="258"/>
            <ac:spMk id="182" creationId="{E5038C3C-6F2F-437B-8C0E-80564E5E2673}"/>
          </ac:spMkLst>
        </pc:spChg>
        <pc:grpChg chg="del">
          <ac:chgData name="AL AYUBI, Moch Thoriq Assegaf" userId="89e49ae9-f1bf-4cdc-9af5-3a072d0e59ad" providerId="ADAL" clId="{2F7E3917-64D8-4BB8-9EC5-4A0AAE94EF23}" dt="2023-04-22T05:16:13.592" v="144" actId="478"/>
          <ac:grpSpMkLst>
            <pc:docMk/>
            <pc:sldMk cId="3233712479" sldId="258"/>
            <ac:grpSpMk id="8" creationId="{0AA34198-6699-4797-89B3-2BD91778403B}"/>
          </ac:grpSpMkLst>
        </pc:grpChg>
        <pc:grpChg chg="mod topLvl">
          <ac:chgData name="AL AYUBI, Moch Thoriq Assegaf" userId="89e49ae9-f1bf-4cdc-9af5-3a072d0e59ad" providerId="ADAL" clId="{2F7E3917-64D8-4BB8-9EC5-4A0AAE94EF23}" dt="2023-04-22T05:17:58.418" v="172" actId="1076"/>
          <ac:grpSpMkLst>
            <pc:docMk/>
            <pc:sldMk cId="3233712479" sldId="258"/>
            <ac:grpSpMk id="18" creationId="{0E327427-AA91-490D-8021-8A2D5C5D785A}"/>
          </ac:grpSpMkLst>
        </pc:grpChg>
        <pc:grpChg chg="mod">
          <ac:chgData name="AL AYUBI, Moch Thoriq Assegaf" userId="89e49ae9-f1bf-4cdc-9af5-3a072d0e59ad" providerId="ADAL" clId="{2F7E3917-64D8-4BB8-9EC5-4A0AAE94EF23}" dt="2023-04-22T00:07:55.490" v="122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 modGraphic">
          <ac:chgData name="AL AYUBI, Moch Thoriq Assegaf" userId="89e49ae9-f1bf-4cdc-9af5-3a072d0e59ad" providerId="ADAL" clId="{2F7E3917-64D8-4BB8-9EC5-4A0AAE94EF23}" dt="2023-04-22T00:11:25.598" v="124" actId="122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Graphic">
          <ac:chgData name="AL AYUBI, Moch Thoriq Assegaf" userId="89e49ae9-f1bf-4cdc-9af5-3a072d0e59ad" providerId="ADAL" clId="{2F7E3917-64D8-4BB8-9EC5-4A0AAE94EF23}" dt="2023-04-22T05:20:24.958" v="220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del mod topLvl">
          <ac:chgData name="AL AYUBI, Moch Thoriq Assegaf" userId="89e49ae9-f1bf-4cdc-9af5-3a072d0e59ad" providerId="ADAL" clId="{2F7E3917-64D8-4BB8-9EC5-4A0AAE94EF23}" dt="2023-04-22T05:16:13.592" v="144" actId="478"/>
          <ac:picMkLst>
            <pc:docMk/>
            <pc:sldMk cId="3233712479" sldId="258"/>
            <ac:picMk id="7" creationId="{FC4AD9CC-1BA2-48F4-A8D6-F4E47F27727B}"/>
          </ac:picMkLst>
        </pc:picChg>
        <pc:picChg chg="del">
          <ac:chgData name="AL AYUBI, Moch Thoriq Assegaf" userId="89e49ae9-f1bf-4cdc-9af5-3a072d0e59ad" providerId="ADAL" clId="{2F7E3917-64D8-4BB8-9EC5-4A0AAE94EF23}" dt="2023-04-22T05:17:17.864" v="151" actId="478"/>
          <ac:picMkLst>
            <pc:docMk/>
            <pc:sldMk cId="3233712479" sldId="258"/>
            <ac:picMk id="9" creationId="{BC7DDD35-EDD0-4F37-863A-92D1A850DF16}"/>
          </ac:picMkLst>
        </pc:picChg>
        <pc:picChg chg="mod">
          <ac:chgData name="AL AYUBI, Moch Thoriq Assegaf" userId="89e49ae9-f1bf-4cdc-9af5-3a072d0e59ad" providerId="ADAL" clId="{2F7E3917-64D8-4BB8-9EC5-4A0AAE94EF23}" dt="2023-04-22T05:18:13.662" v="173" actId="1076"/>
          <ac:picMkLst>
            <pc:docMk/>
            <pc:sldMk cId="3233712479" sldId="258"/>
            <ac:picMk id="14" creationId="{50354868-4FF9-42B2-90C4-27DFCC2127D1}"/>
          </ac:picMkLst>
        </pc:picChg>
        <pc:picChg chg="add mod">
          <ac:chgData name="AL AYUBI, Moch Thoriq Assegaf" userId="89e49ae9-f1bf-4cdc-9af5-3a072d0e59ad" providerId="ADAL" clId="{2F7E3917-64D8-4BB8-9EC5-4A0AAE94EF23}" dt="2023-04-22T05:16:11.268" v="143" actId="1076"/>
          <ac:picMkLst>
            <pc:docMk/>
            <pc:sldMk cId="3233712479" sldId="258"/>
            <ac:picMk id="118" creationId="{9441C94C-B39C-4035-8C5F-DEFFF7D181A3}"/>
          </ac:picMkLst>
        </pc:picChg>
        <pc:picChg chg="add mod">
          <ac:chgData name="AL AYUBI, Moch Thoriq Assegaf" userId="89e49ae9-f1bf-4cdc-9af5-3a072d0e59ad" providerId="ADAL" clId="{2F7E3917-64D8-4BB8-9EC5-4A0AAE94EF23}" dt="2023-04-22T05:16:25.669" v="146" actId="1076"/>
          <ac:picMkLst>
            <pc:docMk/>
            <pc:sldMk cId="3233712479" sldId="258"/>
            <ac:picMk id="119" creationId="{E5B39B21-3712-429E-9E8B-472705B11179}"/>
          </ac:picMkLst>
        </pc:picChg>
        <pc:picChg chg="add mod">
          <ac:chgData name="AL AYUBI, Moch Thoriq Assegaf" userId="89e49ae9-f1bf-4cdc-9af5-3a072d0e59ad" providerId="ADAL" clId="{2F7E3917-64D8-4BB8-9EC5-4A0AAE94EF23}" dt="2023-04-22T05:17:01.581" v="148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2F7E3917-64D8-4BB8-9EC5-4A0AAE94EF23}" dt="2023-04-22T05:18:13.662" v="173" actId="1076"/>
          <ac:picMkLst>
            <pc:docMk/>
            <pc:sldMk cId="3233712479" sldId="258"/>
            <ac:picMk id="128" creationId="{D37493A7-D986-42EF-ADD4-50BA2B936451}"/>
          </ac:picMkLst>
        </pc:picChg>
        <pc:picChg chg="add mod">
          <ac:chgData name="AL AYUBI, Moch Thoriq Assegaf" userId="89e49ae9-f1bf-4cdc-9af5-3a072d0e59ad" providerId="ADAL" clId="{2F7E3917-64D8-4BB8-9EC5-4A0AAE94EF23}" dt="2023-04-22T05:17:08.903" v="150" actId="1076"/>
          <ac:picMkLst>
            <pc:docMk/>
            <pc:sldMk cId="3233712479" sldId="258"/>
            <ac:picMk id="137" creationId="{A268352A-E882-4850-B4BA-2B9C094D9740}"/>
          </ac:picMkLst>
        </pc:picChg>
        <pc:picChg chg="add mod">
          <ac:chgData name="AL AYUBI, Moch Thoriq Assegaf" userId="89e49ae9-f1bf-4cdc-9af5-3a072d0e59ad" providerId="ADAL" clId="{2F7E3917-64D8-4BB8-9EC5-4A0AAE94EF23}" dt="2023-04-22T05:18:54.565" v="176" actId="1076"/>
          <ac:picMkLst>
            <pc:docMk/>
            <pc:sldMk cId="3233712479" sldId="258"/>
            <ac:picMk id="138" creationId="{FB8496CE-7504-4005-8958-1AB852A033F8}"/>
          </ac:picMkLst>
        </pc:picChg>
        <pc:picChg chg="del">
          <ac:chgData name="AL AYUBI, Moch Thoriq Assegaf" userId="89e49ae9-f1bf-4cdc-9af5-3a072d0e59ad" providerId="ADAL" clId="{2F7E3917-64D8-4BB8-9EC5-4A0AAE94EF23}" dt="2023-04-22T05:17:39.539" v="155" actId="478"/>
          <ac:picMkLst>
            <pc:docMk/>
            <pc:sldMk cId="3233712479" sldId="258"/>
            <ac:picMk id="149" creationId="{47199BD0-EB21-4B5A-94F7-555FBC88DC3E}"/>
          </ac:picMkLst>
        </pc:picChg>
        <pc:picChg chg="del">
          <ac:chgData name="AL AYUBI, Moch Thoriq Assegaf" userId="89e49ae9-f1bf-4cdc-9af5-3a072d0e59ad" providerId="ADAL" clId="{2F7E3917-64D8-4BB8-9EC5-4A0AAE94EF23}" dt="2023-04-22T05:18:44.181" v="174" actId="478"/>
          <ac:picMkLst>
            <pc:docMk/>
            <pc:sldMk cId="3233712479" sldId="258"/>
            <ac:picMk id="150" creationId="{F85A496D-5796-4A7B-8251-AA19350B7D53}"/>
          </ac:picMkLst>
        </pc:picChg>
      </pc:sldChg>
    </pc:docChg>
  </pc:docChgLst>
  <pc:docChgLst>
    <pc:chgData name="AL AYUBI, Moch Thoriq Assegaf" userId="89e49ae9-f1bf-4cdc-9af5-3a072d0e59ad" providerId="ADAL" clId="{B5F27DC6-E197-44E2-B3BB-EED20C1C6297}"/>
    <pc:docChg chg="undo custSel modSld">
      <pc:chgData name="AL AYUBI, Moch Thoriq Assegaf" userId="89e49ae9-f1bf-4cdc-9af5-3a072d0e59ad" providerId="ADAL" clId="{B5F27DC6-E197-44E2-B3BB-EED20C1C6297}" dt="2025-02-28T15:26:18.326" v="643" actId="478"/>
      <pc:docMkLst>
        <pc:docMk/>
      </pc:docMkLst>
      <pc:sldChg chg="modSp mod">
        <pc:chgData name="AL AYUBI, Moch Thoriq Assegaf" userId="89e49ae9-f1bf-4cdc-9af5-3a072d0e59ad" providerId="ADAL" clId="{B5F27DC6-E197-44E2-B3BB-EED20C1C6297}" dt="2025-02-28T15:17:19.293" v="44" actId="27918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B5F27DC6-E197-44E2-B3BB-EED20C1C6297}" dt="2025-02-28T15:10:24.328" v="8" actId="20577"/>
          <ac:spMkLst>
            <pc:docMk/>
            <pc:sldMk cId="335429979" sldId="260"/>
            <ac:spMk id="3" creationId="{588BCB38-82D3-B14E-045C-C804388AE0DD}"/>
          </ac:spMkLst>
        </pc:spChg>
        <pc:spChg chg="mod">
          <ac:chgData name="AL AYUBI, Moch Thoriq Assegaf" userId="89e49ae9-f1bf-4cdc-9af5-3a072d0e59ad" providerId="ADAL" clId="{B5F27DC6-E197-44E2-B3BB-EED20C1C6297}" dt="2025-02-28T15:15:56.173" v="21" actId="14100"/>
          <ac:spMkLst>
            <pc:docMk/>
            <pc:sldMk cId="335429979" sldId="260"/>
            <ac:spMk id="10" creationId="{799B6A2A-D8F4-620B-2E26-F078E78748D8}"/>
          </ac:spMkLst>
        </pc:spChg>
        <pc:graphicFrameChg chg="mod ord modGraphic">
          <ac:chgData name="AL AYUBI, Moch Thoriq Assegaf" userId="89e49ae9-f1bf-4cdc-9af5-3a072d0e59ad" providerId="ADAL" clId="{B5F27DC6-E197-44E2-B3BB-EED20C1C6297}" dt="2025-02-28T15:16:23.748" v="31" actId="20577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B5F27DC6-E197-44E2-B3BB-EED20C1C6297}" dt="2025-02-28T15:15:53.081" v="20" actId="14100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B5F27DC6-E197-44E2-B3BB-EED20C1C6297}" dt="2025-02-28T15:15:48.042" v="19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modSp mod">
        <pc:chgData name="AL AYUBI, Moch Thoriq Assegaf" userId="89e49ae9-f1bf-4cdc-9af5-3a072d0e59ad" providerId="ADAL" clId="{B5F27DC6-E197-44E2-B3BB-EED20C1C6297}" dt="2025-02-28T15:16:34.389" v="37" actId="20577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B5F27DC6-E197-44E2-B3BB-EED20C1C6297}" dt="2025-02-28T15:10:47.494" v="9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B5F27DC6-E197-44E2-B3BB-EED20C1C6297}" dt="2025-02-28T15:16:34.389" v="37" actId="20577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addSp delSp modSp mod">
        <pc:chgData name="AL AYUBI, Moch Thoriq Assegaf" userId="89e49ae9-f1bf-4cdc-9af5-3a072d0e59ad" providerId="ADAL" clId="{B5F27DC6-E197-44E2-B3BB-EED20C1C6297}" dt="2025-02-28T15:26:18.326" v="643" actId="478"/>
        <pc:sldMkLst>
          <pc:docMk/>
          <pc:sldMk cId="4037847218" sldId="262"/>
        </pc:sldMkLst>
        <pc:spChg chg="mod">
          <ac:chgData name="AL AYUBI, Moch Thoriq Assegaf" userId="89e49ae9-f1bf-4cdc-9af5-3a072d0e59ad" providerId="ADAL" clId="{B5F27DC6-E197-44E2-B3BB-EED20C1C6297}" dt="2025-02-28T15:25:54.277" v="638" actId="1076"/>
          <ac:spMkLst>
            <pc:docMk/>
            <pc:sldMk cId="4037847218" sldId="262"/>
            <ac:spMk id="10" creationId="{08705545-36F5-6379-2A06-5B64ABAB8985}"/>
          </ac:spMkLst>
        </pc:spChg>
        <pc:spChg chg="mod">
          <ac:chgData name="AL AYUBI, Moch Thoriq Assegaf" userId="89e49ae9-f1bf-4cdc-9af5-3a072d0e59ad" providerId="ADAL" clId="{B5F27DC6-E197-44E2-B3BB-EED20C1C6297}" dt="2025-02-28T15:25:51.273" v="636"/>
          <ac:spMkLst>
            <pc:docMk/>
            <pc:sldMk cId="4037847218" sldId="262"/>
            <ac:spMk id="15" creationId="{07610F88-1B48-F685-8051-EF9C3506E99C}"/>
          </ac:spMkLst>
        </pc:spChg>
        <pc:spChg chg="mod">
          <ac:chgData name="AL AYUBI, Moch Thoriq Assegaf" userId="89e49ae9-f1bf-4cdc-9af5-3a072d0e59ad" providerId="ADAL" clId="{B5F27DC6-E197-44E2-B3BB-EED20C1C6297}" dt="2025-02-28T15:10:47.494" v="9"/>
          <ac:spMkLst>
            <pc:docMk/>
            <pc:sldMk cId="4037847218" sldId="262"/>
            <ac:spMk id="17" creationId="{DBD9BA81-22B7-4551-1CED-F692C64A72C9}"/>
          </ac:spMkLst>
        </pc:spChg>
        <pc:grpChg chg="add del mod">
          <ac:chgData name="AL AYUBI, Moch Thoriq Assegaf" userId="89e49ae9-f1bf-4cdc-9af5-3a072d0e59ad" providerId="ADAL" clId="{B5F27DC6-E197-44E2-B3BB-EED20C1C6297}" dt="2025-02-28T15:26:09.057" v="640" actId="478"/>
          <ac:grpSpMkLst>
            <pc:docMk/>
            <pc:sldMk cId="4037847218" sldId="262"/>
            <ac:grpSpMk id="2" creationId="{4D97BB9B-2504-964D-0876-B5438DE54D46}"/>
          </ac:grpSpMkLst>
        </pc:grpChg>
        <pc:graphicFrameChg chg="mod modGraphic">
          <ac:chgData name="AL AYUBI, Moch Thoriq Assegaf" userId="89e49ae9-f1bf-4cdc-9af5-3a072d0e59ad" providerId="ADAL" clId="{B5F27DC6-E197-44E2-B3BB-EED20C1C6297}" dt="2025-02-28T15:25:43.665" v="635" actId="113"/>
          <ac:graphicFrameMkLst>
            <pc:docMk/>
            <pc:sldMk cId="4037847218" sldId="262"/>
            <ac:graphicFrameMk id="11" creationId="{A1D8BC2B-0841-8E90-D4EF-057BAC3244CD}"/>
          </ac:graphicFrameMkLst>
        </pc:graphicFrameChg>
        <pc:graphicFrameChg chg="add del mod">
          <ac:chgData name="AL AYUBI, Moch Thoriq Assegaf" userId="89e49ae9-f1bf-4cdc-9af5-3a072d0e59ad" providerId="ADAL" clId="{B5F27DC6-E197-44E2-B3BB-EED20C1C6297}" dt="2025-02-28T15:26:18.326" v="643" actId="478"/>
          <ac:graphicFrameMkLst>
            <pc:docMk/>
            <pc:sldMk cId="4037847218" sldId="262"/>
            <ac:graphicFrameMk id="20" creationId="{BF3537BF-1346-5AF6-AA66-930F7E65FCA5}"/>
          </ac:graphicFrameMkLst>
        </pc:graphicFrameChg>
        <pc:picChg chg="mod">
          <ac:chgData name="AL AYUBI, Moch Thoriq Assegaf" userId="89e49ae9-f1bf-4cdc-9af5-3a072d0e59ad" providerId="ADAL" clId="{B5F27DC6-E197-44E2-B3BB-EED20C1C6297}" dt="2025-02-28T15:25:51.273" v="636"/>
          <ac:picMkLst>
            <pc:docMk/>
            <pc:sldMk cId="4037847218" sldId="262"/>
            <ac:picMk id="16" creationId="{F8A6F217-F34E-D376-D822-A9E6150DB4EE}"/>
          </ac:picMkLst>
        </pc:picChg>
      </pc:sldChg>
      <pc:sldChg chg="modSp mod">
        <pc:chgData name="AL AYUBI, Moch Thoriq Assegaf" userId="89e49ae9-f1bf-4cdc-9af5-3a072d0e59ad" providerId="ADAL" clId="{B5F27DC6-E197-44E2-B3BB-EED20C1C6297}" dt="2025-02-28T15:15:04.287" v="15" actId="2164"/>
        <pc:sldMkLst>
          <pc:docMk/>
          <pc:sldMk cId="4231433063" sldId="263"/>
        </pc:sldMkLst>
        <pc:spChg chg="mod">
          <ac:chgData name="AL AYUBI, Moch Thoriq Assegaf" userId="89e49ae9-f1bf-4cdc-9af5-3a072d0e59ad" providerId="ADAL" clId="{B5F27DC6-E197-44E2-B3BB-EED20C1C6297}" dt="2025-02-28T15:10:47.494" v="9"/>
          <ac:spMkLst>
            <pc:docMk/>
            <pc:sldMk cId="4231433063" sldId="263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B5F27DC6-E197-44E2-B3BB-EED20C1C6297}" dt="2025-02-28T15:15:04.287" v="15" actId="2164"/>
          <ac:graphicFrameMkLst>
            <pc:docMk/>
            <pc:sldMk cId="4231433063" sldId="263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C7F30254-7791-4BA9-96E6-2C312D0AB2B7}"/>
    <pc:docChg chg="custSel modSld">
      <pc:chgData name="AL AYUBI, Moch Thoriq Assegaf" userId="89e49ae9-f1bf-4cdc-9af5-3a072d0e59ad" providerId="ADAL" clId="{C7F30254-7791-4BA9-96E6-2C312D0AB2B7}" dt="2025-01-03T09:33:44.323" v="146" actId="122"/>
      <pc:docMkLst>
        <pc:docMk/>
      </pc:docMkLst>
      <pc:sldChg chg="addSp delSp modSp mod">
        <pc:chgData name="AL AYUBI, Moch Thoriq Assegaf" userId="89e49ae9-f1bf-4cdc-9af5-3a072d0e59ad" providerId="ADAL" clId="{C7F30254-7791-4BA9-96E6-2C312D0AB2B7}" dt="2025-01-03T09:33:44.323" v="146" actId="122"/>
        <pc:sldMkLst>
          <pc:docMk/>
          <pc:sldMk cId="335429979" sldId="260"/>
        </pc:sldMkLst>
        <pc:spChg chg="del">
          <ac:chgData name="AL AYUBI, Moch Thoriq Assegaf" userId="89e49ae9-f1bf-4cdc-9af5-3a072d0e59ad" providerId="ADAL" clId="{C7F30254-7791-4BA9-96E6-2C312D0AB2B7}" dt="2025-01-03T09:18:40.920" v="26" actId="478"/>
          <ac:spMkLst>
            <pc:docMk/>
            <pc:sldMk cId="335429979" sldId="260"/>
            <ac:spMk id="2" creationId="{911276A9-E6D1-0417-0F62-AF1A6F73AC67}"/>
          </ac:spMkLst>
        </pc:spChg>
        <pc:spChg chg="add mod">
          <ac:chgData name="AL AYUBI, Moch Thoriq Assegaf" userId="89e49ae9-f1bf-4cdc-9af5-3a072d0e59ad" providerId="ADAL" clId="{C7F30254-7791-4BA9-96E6-2C312D0AB2B7}" dt="2025-01-03T09:24:13.559" v="47" actId="1076"/>
          <ac:spMkLst>
            <pc:docMk/>
            <pc:sldMk cId="335429979" sldId="260"/>
            <ac:spMk id="3" creationId="{19B5F875-7BC0-ADB6-B6CE-9157EC258F93}"/>
          </ac:spMkLst>
        </pc:spChg>
        <pc:spChg chg="add mod">
          <ac:chgData name="AL AYUBI, Moch Thoriq Assegaf" userId="89e49ae9-f1bf-4cdc-9af5-3a072d0e59ad" providerId="ADAL" clId="{C7F30254-7791-4BA9-96E6-2C312D0AB2B7}" dt="2025-01-03T09:25:50.281" v="63" actId="1076"/>
          <ac:spMkLst>
            <pc:docMk/>
            <pc:sldMk cId="335429979" sldId="260"/>
            <ac:spMk id="9" creationId="{68B3C475-83EC-8FB2-4216-129C0397A17E}"/>
          </ac:spMkLst>
        </pc:spChg>
        <pc:spChg chg="add mod ord">
          <ac:chgData name="AL AYUBI, Moch Thoriq Assegaf" userId="89e49ae9-f1bf-4cdc-9af5-3a072d0e59ad" providerId="ADAL" clId="{C7F30254-7791-4BA9-96E6-2C312D0AB2B7}" dt="2025-01-03T09:33:08.423" v="139" actId="14100"/>
          <ac:spMkLst>
            <pc:docMk/>
            <pc:sldMk cId="335429979" sldId="260"/>
            <ac:spMk id="10" creationId="{799B6A2A-D8F4-620B-2E26-F078E78748D8}"/>
          </ac:spMkLst>
        </pc:spChg>
        <pc:spChg chg="mod">
          <ac:chgData name="AL AYUBI, Moch Thoriq Assegaf" userId="89e49ae9-f1bf-4cdc-9af5-3a072d0e59ad" providerId="ADAL" clId="{C7F30254-7791-4BA9-96E6-2C312D0AB2B7}" dt="2025-01-03T09:25:02.767" v="55" actId="1037"/>
          <ac:spMkLst>
            <pc:docMk/>
            <pc:sldMk cId="335429979" sldId="260"/>
            <ac:spMk id="15" creationId="{92DA3317-56B4-EF39-F0C1-28145C3F0104}"/>
          </ac:spMkLst>
        </pc:spChg>
        <pc:spChg chg="mod ord">
          <ac:chgData name="AL AYUBI, Moch Thoriq Assegaf" userId="89e49ae9-f1bf-4cdc-9af5-3a072d0e59ad" providerId="ADAL" clId="{C7F30254-7791-4BA9-96E6-2C312D0AB2B7}" dt="2025-01-03T09:25:45.290" v="62" actId="166"/>
          <ac:spMkLst>
            <pc:docMk/>
            <pc:sldMk cId="335429979" sldId="260"/>
            <ac:spMk id="22" creationId="{F98903ED-BC38-479A-B2CE-26AD2ED99157}"/>
          </ac:spMkLst>
        </pc:spChg>
        <pc:spChg chg="add mod">
          <ac:chgData name="AL AYUBI, Moch Thoriq Assegaf" userId="89e49ae9-f1bf-4cdc-9af5-3a072d0e59ad" providerId="ADAL" clId="{C7F30254-7791-4BA9-96E6-2C312D0AB2B7}" dt="2025-01-03T09:33:03.268" v="138" actId="14100"/>
          <ac:spMkLst>
            <pc:docMk/>
            <pc:sldMk cId="335429979" sldId="260"/>
            <ac:spMk id="25" creationId="{1B62F27C-1F6D-89AB-A5D5-5C4F0C9CA8EF}"/>
          </ac:spMkLst>
        </pc:spChg>
        <pc:spChg chg="mod ord">
          <ac:chgData name="AL AYUBI, Moch Thoriq Assegaf" userId="89e49ae9-f1bf-4cdc-9af5-3a072d0e59ad" providerId="ADAL" clId="{C7F30254-7791-4BA9-96E6-2C312D0AB2B7}" dt="2025-01-03T09:31:06.166" v="119" actId="166"/>
          <ac:spMkLst>
            <pc:docMk/>
            <pc:sldMk cId="335429979" sldId="260"/>
            <ac:spMk id="28" creationId="{C2BF2BBD-3E03-416A-0A9E-3EA556E5D56B}"/>
          </ac:spMkLst>
        </pc:spChg>
        <pc:grpChg chg="mod">
          <ac:chgData name="AL AYUBI, Moch Thoriq Assegaf" userId="89e49ae9-f1bf-4cdc-9af5-3a072d0e59ad" providerId="ADAL" clId="{C7F30254-7791-4BA9-96E6-2C312D0AB2B7}" dt="2025-01-03T09:24:13.559" v="47" actId="1076"/>
          <ac:grpSpMkLst>
            <pc:docMk/>
            <pc:sldMk cId="335429979" sldId="260"/>
            <ac:grpSpMk id="6" creationId="{B5C8ECB5-9098-2866-12D7-BDAD221C1F96}"/>
          </ac:grpSpMkLst>
        </pc:grpChg>
        <pc:grpChg chg="mod">
          <ac:chgData name="AL AYUBI, Moch Thoriq Assegaf" userId="89e49ae9-f1bf-4cdc-9af5-3a072d0e59ad" providerId="ADAL" clId="{C7F30254-7791-4BA9-96E6-2C312D0AB2B7}" dt="2025-01-03T09:24:13.559" v="47" actId="1076"/>
          <ac:grpSpMkLst>
            <pc:docMk/>
            <pc:sldMk cId="335429979" sldId="260"/>
            <ac:grpSpMk id="11" creationId="{FE892B99-2976-FAF6-F957-474E4BAED4CF}"/>
          </ac:grpSpMkLst>
        </pc:grpChg>
        <pc:grpChg chg="mod">
          <ac:chgData name="AL AYUBI, Moch Thoriq Assegaf" userId="89e49ae9-f1bf-4cdc-9af5-3a072d0e59ad" providerId="ADAL" clId="{C7F30254-7791-4BA9-96E6-2C312D0AB2B7}" dt="2025-01-03T09:24:20.268" v="48" actId="1076"/>
          <ac:grpSpMkLst>
            <pc:docMk/>
            <pc:sldMk cId="335429979" sldId="260"/>
            <ac:grpSpMk id="16" creationId="{B013FCFE-FAA1-4DC4-71DE-4A42649FAE33}"/>
          </ac:grpSpMkLst>
        </pc:grpChg>
        <pc:graphicFrameChg chg="mod modGraphic">
          <ac:chgData name="AL AYUBI, Moch Thoriq Assegaf" userId="89e49ae9-f1bf-4cdc-9af5-3a072d0e59ad" providerId="ADAL" clId="{C7F30254-7791-4BA9-96E6-2C312D0AB2B7}" dt="2025-01-03T09:33:44.323" v="146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C7F30254-7791-4BA9-96E6-2C312D0AB2B7}" dt="2025-01-03T09:32:23.329" v="133" actId="14100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C7F30254-7791-4BA9-96E6-2C312D0AB2B7}" dt="2025-01-03T09:32:17.650" v="132" actId="403"/>
          <ac:graphicFrameMkLst>
            <pc:docMk/>
            <pc:sldMk cId="335429979" sldId="260"/>
            <ac:graphicFrameMk id="24" creationId="{CD3D0D63-A608-0DBC-F9F4-E7BDCB6E9EE2}"/>
          </ac:graphicFrameMkLst>
        </pc:graphicFrameChg>
        <pc:picChg chg="mod">
          <ac:chgData name="AL AYUBI, Moch Thoriq Assegaf" userId="89e49ae9-f1bf-4cdc-9af5-3a072d0e59ad" providerId="ADAL" clId="{C7F30254-7791-4BA9-96E6-2C312D0AB2B7}" dt="2025-01-03T09:24:13.559" v="47" actId="1076"/>
          <ac:picMkLst>
            <pc:docMk/>
            <pc:sldMk cId="335429979" sldId="260"/>
            <ac:picMk id="4" creationId="{BF8A6661-3B6A-F182-F994-6D31706F7907}"/>
          </ac:picMkLst>
        </pc:picChg>
        <pc:picChg chg="mod">
          <ac:chgData name="AL AYUBI, Moch Thoriq Assegaf" userId="89e49ae9-f1bf-4cdc-9af5-3a072d0e59ad" providerId="ADAL" clId="{C7F30254-7791-4BA9-96E6-2C312D0AB2B7}" dt="2025-01-03T09:24:13.559" v="47" actId="1076"/>
          <ac:picMkLst>
            <pc:docMk/>
            <pc:sldMk cId="335429979" sldId="260"/>
            <ac:picMk id="5" creationId="{3CC214F5-A86F-2A4C-EF90-B1E39F857E12}"/>
          </ac:picMkLst>
        </pc:picChg>
      </pc:sldChg>
      <pc:sldChg chg="modSp mod">
        <pc:chgData name="AL AYUBI, Moch Thoriq Assegaf" userId="89e49ae9-f1bf-4cdc-9af5-3a072d0e59ad" providerId="ADAL" clId="{C7F30254-7791-4BA9-96E6-2C312D0AB2B7}" dt="2025-01-03T09:24:04.923" v="46" actId="1076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C7F30254-7791-4BA9-96E6-2C312D0AB2B7}" dt="2025-01-03T09:23:58.647" v="45" actId="14100"/>
          <ac:spMkLst>
            <pc:docMk/>
            <pc:sldMk cId="941573539" sldId="261"/>
            <ac:spMk id="10" creationId="{08705545-36F5-6379-2A06-5B64ABAB8985}"/>
          </ac:spMkLst>
        </pc:spChg>
        <pc:spChg chg="mod">
          <ac:chgData name="AL AYUBI, Moch Thoriq Assegaf" userId="89e49ae9-f1bf-4cdc-9af5-3a072d0e59ad" providerId="ADAL" clId="{C7F30254-7791-4BA9-96E6-2C312D0AB2B7}" dt="2025-01-03T09:23:50.843" v="44" actId="1076"/>
          <ac:spMkLst>
            <pc:docMk/>
            <pc:sldMk cId="941573539" sldId="261"/>
            <ac:spMk id="17" creationId="{DBD9BA81-22B7-4551-1CED-F692C64A72C9}"/>
          </ac:spMkLst>
        </pc:spChg>
        <pc:grpChg chg="mod">
          <ac:chgData name="AL AYUBI, Moch Thoriq Assegaf" userId="89e49ae9-f1bf-4cdc-9af5-3a072d0e59ad" providerId="ADAL" clId="{C7F30254-7791-4BA9-96E6-2C312D0AB2B7}" dt="2025-01-03T09:23:50.843" v="44" actId="1076"/>
          <ac:grpSpMkLst>
            <pc:docMk/>
            <pc:sldMk cId="941573539" sldId="261"/>
            <ac:grpSpMk id="2" creationId="{BF5DE3D9-AC6B-F4F9-C9B7-BAE72B025179}"/>
          </ac:grpSpMkLst>
        </pc:grpChg>
        <pc:grpChg chg="mod">
          <ac:chgData name="AL AYUBI, Moch Thoriq Assegaf" userId="89e49ae9-f1bf-4cdc-9af5-3a072d0e59ad" providerId="ADAL" clId="{C7F30254-7791-4BA9-96E6-2C312D0AB2B7}" dt="2025-01-03T09:23:50.843" v="44" actId="1076"/>
          <ac:grpSpMkLst>
            <pc:docMk/>
            <pc:sldMk cId="941573539" sldId="261"/>
            <ac:grpSpMk id="6" creationId="{B5C8ECB5-9098-2866-12D7-BDAD221C1F96}"/>
          </ac:grpSpMkLst>
        </pc:grpChg>
        <pc:grpChg chg="mod">
          <ac:chgData name="AL AYUBI, Moch Thoriq Assegaf" userId="89e49ae9-f1bf-4cdc-9af5-3a072d0e59ad" providerId="ADAL" clId="{C7F30254-7791-4BA9-96E6-2C312D0AB2B7}" dt="2025-01-03T09:24:04.923" v="46" actId="1076"/>
          <ac:grpSpMkLst>
            <pc:docMk/>
            <pc:sldMk cId="941573539" sldId="261"/>
            <ac:grpSpMk id="9" creationId="{EA35C6F1-8D1A-95E4-CFCB-597AFDF78CA8}"/>
          </ac:grpSpMkLst>
        </pc:grpChg>
        <pc:graphicFrameChg chg="mod ord modGraphic">
          <ac:chgData name="AL AYUBI, Moch Thoriq Assegaf" userId="89e49ae9-f1bf-4cdc-9af5-3a072d0e59ad" providerId="ADAL" clId="{C7F30254-7791-4BA9-96E6-2C312D0AB2B7}" dt="2025-01-03T09:23:50.843" v="44" actId="1076"/>
          <ac:graphicFrameMkLst>
            <pc:docMk/>
            <pc:sldMk cId="941573539" sldId="261"/>
            <ac:graphicFrameMk id="16" creationId="{22755A8A-0171-B520-658F-99146E697572}"/>
          </ac:graphicFrameMkLst>
        </pc:graphicFrameChg>
        <pc:picChg chg="mod">
          <ac:chgData name="AL AYUBI, Moch Thoriq Assegaf" userId="89e49ae9-f1bf-4cdc-9af5-3a072d0e59ad" providerId="ADAL" clId="{C7F30254-7791-4BA9-96E6-2C312D0AB2B7}" dt="2025-01-03T09:23:50.843" v="44" actId="1076"/>
          <ac:picMkLst>
            <pc:docMk/>
            <pc:sldMk cId="941573539" sldId="261"/>
            <ac:picMk id="4" creationId="{BF8A6661-3B6A-F182-F994-6D31706F7907}"/>
          </ac:picMkLst>
        </pc:picChg>
        <pc:picChg chg="mod">
          <ac:chgData name="AL AYUBI, Moch Thoriq Assegaf" userId="89e49ae9-f1bf-4cdc-9af5-3a072d0e59ad" providerId="ADAL" clId="{C7F30254-7791-4BA9-96E6-2C312D0AB2B7}" dt="2025-01-03T09:23:50.843" v="44" actId="1076"/>
          <ac:picMkLst>
            <pc:docMk/>
            <pc:sldMk cId="941573539" sldId="261"/>
            <ac:picMk id="5" creationId="{3CC214F5-A86F-2A4C-EF90-B1E39F857E12}"/>
          </ac:picMkLst>
        </pc:picChg>
      </pc:sldChg>
    </pc:docChg>
  </pc:docChgLst>
  <pc:docChgLst>
    <pc:chgData name="AL AYUBI, Moch Thoriq Assegaf" userId="89e49ae9-f1bf-4cdc-9af5-3a072d0e59ad" providerId="ADAL" clId="{5BE7B285-930F-4A4B-9C19-76234D45F7A1}"/>
    <pc:docChg chg="undo custSel modSld">
      <pc:chgData name="AL AYUBI, Moch Thoriq Assegaf" userId="89e49ae9-f1bf-4cdc-9af5-3a072d0e59ad" providerId="ADAL" clId="{5BE7B285-930F-4A4B-9C19-76234D45F7A1}" dt="2024-04-05T03:05:08.956" v="172" actId="207"/>
      <pc:docMkLst>
        <pc:docMk/>
      </pc:docMkLst>
      <pc:sldChg chg="addSp delSp modSp mod">
        <pc:chgData name="AL AYUBI, Moch Thoriq Assegaf" userId="89e49ae9-f1bf-4cdc-9af5-3a072d0e59ad" providerId="ADAL" clId="{5BE7B285-930F-4A4B-9C19-76234D45F7A1}" dt="2024-04-05T03:05:08.956" v="172" actId="207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5BE7B285-930F-4A4B-9C19-76234D45F7A1}" dt="2024-04-05T03:01:44.601" v="128" actId="1076"/>
          <ac:spMkLst>
            <pc:docMk/>
            <pc:sldMk cId="3233712479" sldId="258"/>
            <ac:spMk id="4" creationId="{FD709A3B-B979-9987-5B3B-30E06A011C61}"/>
          </ac:spMkLst>
        </pc:spChg>
        <pc:spChg chg="mod">
          <ac:chgData name="AL AYUBI, Moch Thoriq Assegaf" userId="89e49ae9-f1bf-4cdc-9af5-3a072d0e59ad" providerId="ADAL" clId="{5BE7B285-930F-4A4B-9C19-76234D45F7A1}" dt="2024-04-05T02:51:59.131" v="21" actId="20577"/>
          <ac:spMkLst>
            <pc:docMk/>
            <pc:sldMk cId="3233712479" sldId="258"/>
            <ac:spMk id="6" creationId="{E957FE2D-5C44-9964-DBBA-A8BD1B17377E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13" creationId="{00B0B5DB-D1C0-7663-6013-A99615C1C7ED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21" creationId="{558202A6-290C-F2C7-9D04-37DC10A8E6EA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22" creationId="{3ADB7E43-2A9F-8ED3-EC29-4218AA56AF4A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23" creationId="{75B89142-5688-FDE2-0FED-BDCE45F24921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25" creationId="{82C1EB76-06BF-EDA2-271F-BF8E07631B9B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26" creationId="{67E95B71-342B-6B69-C782-7DBA8DE6558E}"/>
          </ac:spMkLst>
        </pc:spChg>
        <pc:spChg chg="add mod">
          <ac:chgData name="AL AYUBI, Moch Thoriq Assegaf" userId="89e49ae9-f1bf-4cdc-9af5-3a072d0e59ad" providerId="ADAL" clId="{5BE7B285-930F-4A4B-9C19-76234D45F7A1}" dt="2024-04-05T03:04:33.242" v="163" actId="207"/>
          <ac:spMkLst>
            <pc:docMk/>
            <pc:sldMk cId="3233712479" sldId="258"/>
            <ac:spMk id="27" creationId="{A16F4CA8-E48C-6A2B-B07B-A68934C8B7CD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32" creationId="{D1FF8A3F-69BB-891F-FBF2-6103A9A735E6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34" creationId="{62BB2E06-8072-83A3-C04C-D10F20C8D636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35" creationId="{35FB26E9-B620-BF3E-8491-13CA9A1563EE}"/>
          </ac:spMkLst>
        </pc:spChg>
        <pc:spChg chg="mod">
          <ac:chgData name="AL AYUBI, Moch Thoriq Assegaf" userId="89e49ae9-f1bf-4cdc-9af5-3a072d0e59ad" providerId="ADAL" clId="{5BE7B285-930F-4A4B-9C19-76234D45F7A1}" dt="2024-04-05T03:01:28.366" v="124" actId="1076"/>
          <ac:spMkLst>
            <pc:docMk/>
            <pc:sldMk cId="3233712479" sldId="258"/>
            <ac:spMk id="36" creationId="{37CE9B5E-95D8-C72E-FC0B-3C1BDCD51449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37" creationId="{5540DFB8-8FC7-0A03-11F8-8BC91BB41EC5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40" creationId="{E78E9A82-E1D8-A501-C2AD-47F7D9ACB958}"/>
          </ac:spMkLst>
        </pc:spChg>
        <pc:spChg chg="add mod">
          <ac:chgData name="AL AYUBI, Moch Thoriq Assegaf" userId="89e49ae9-f1bf-4cdc-9af5-3a072d0e59ad" providerId="ADAL" clId="{5BE7B285-930F-4A4B-9C19-76234D45F7A1}" dt="2024-04-05T03:04:30.319" v="162" actId="1076"/>
          <ac:spMkLst>
            <pc:docMk/>
            <pc:sldMk cId="3233712479" sldId="258"/>
            <ac:spMk id="42" creationId="{D7C6A1D2-1E19-AA84-6113-70A6D403E6DB}"/>
          </ac:spMkLst>
        </pc:spChg>
        <pc:spChg chg="add mod">
          <ac:chgData name="AL AYUBI, Moch Thoriq Assegaf" userId="89e49ae9-f1bf-4cdc-9af5-3a072d0e59ad" providerId="ADAL" clId="{5BE7B285-930F-4A4B-9C19-76234D45F7A1}" dt="2024-04-05T03:02:33.250" v="137" actId="207"/>
          <ac:spMkLst>
            <pc:docMk/>
            <pc:sldMk cId="3233712479" sldId="258"/>
            <ac:spMk id="43" creationId="{140E0DA5-315E-DC37-F9B5-12B56EB14D18}"/>
          </ac:spMkLst>
        </pc:spChg>
        <pc:spChg chg="add mod">
          <ac:chgData name="AL AYUBI, Moch Thoriq Assegaf" userId="89e49ae9-f1bf-4cdc-9af5-3a072d0e59ad" providerId="ADAL" clId="{5BE7B285-930F-4A4B-9C19-76234D45F7A1}" dt="2024-04-05T03:02:48.590" v="140" actId="207"/>
          <ac:spMkLst>
            <pc:docMk/>
            <pc:sldMk cId="3233712479" sldId="258"/>
            <ac:spMk id="44" creationId="{337972D3-5848-ED4A-B372-1887C140061D}"/>
          </ac:spMkLst>
        </pc:spChg>
        <pc:spChg chg="add mod">
          <ac:chgData name="AL AYUBI, Moch Thoriq Assegaf" userId="89e49ae9-f1bf-4cdc-9af5-3a072d0e59ad" providerId="ADAL" clId="{5BE7B285-930F-4A4B-9C19-76234D45F7A1}" dt="2024-04-05T03:02:54.193" v="142" actId="1076"/>
          <ac:spMkLst>
            <pc:docMk/>
            <pc:sldMk cId="3233712479" sldId="258"/>
            <ac:spMk id="45" creationId="{389AA573-79C5-3320-130B-5FA5234C3505}"/>
          </ac:spMkLst>
        </pc:spChg>
        <pc:spChg chg="add mod">
          <ac:chgData name="AL AYUBI, Moch Thoriq Assegaf" userId="89e49ae9-f1bf-4cdc-9af5-3a072d0e59ad" providerId="ADAL" clId="{5BE7B285-930F-4A4B-9C19-76234D45F7A1}" dt="2024-04-05T03:04:52.399" v="167" actId="1076"/>
          <ac:spMkLst>
            <pc:docMk/>
            <pc:sldMk cId="3233712479" sldId="258"/>
            <ac:spMk id="46" creationId="{098579BF-9ECC-23F5-6CFC-CE167753E457}"/>
          </ac:spMkLst>
        </pc:spChg>
        <pc:spChg chg="add mod">
          <ac:chgData name="AL AYUBI, Moch Thoriq Assegaf" userId="89e49ae9-f1bf-4cdc-9af5-3a072d0e59ad" providerId="ADAL" clId="{5BE7B285-930F-4A4B-9C19-76234D45F7A1}" dt="2024-04-05T03:03:35.685" v="149" actId="207"/>
          <ac:spMkLst>
            <pc:docMk/>
            <pc:sldMk cId="3233712479" sldId="258"/>
            <ac:spMk id="47" creationId="{5752EDF6-F4B9-39AB-4865-D8C86589F2A9}"/>
          </ac:spMkLst>
        </pc:spChg>
        <pc:spChg chg="add mod">
          <ac:chgData name="AL AYUBI, Moch Thoriq Assegaf" userId="89e49ae9-f1bf-4cdc-9af5-3a072d0e59ad" providerId="ADAL" clId="{5BE7B285-930F-4A4B-9C19-76234D45F7A1}" dt="2024-04-05T03:03:41.358" v="151" actId="1076"/>
          <ac:spMkLst>
            <pc:docMk/>
            <pc:sldMk cId="3233712479" sldId="258"/>
            <ac:spMk id="49" creationId="{90A55F0A-F9F7-3A50-8C31-717BFA257780}"/>
          </ac:spMkLst>
        </pc:spChg>
        <pc:spChg chg="add mod">
          <ac:chgData name="AL AYUBI, Moch Thoriq Assegaf" userId="89e49ae9-f1bf-4cdc-9af5-3a072d0e59ad" providerId="ADAL" clId="{5BE7B285-930F-4A4B-9C19-76234D45F7A1}" dt="2024-04-05T03:03:47.140" v="153" actId="1076"/>
          <ac:spMkLst>
            <pc:docMk/>
            <pc:sldMk cId="3233712479" sldId="258"/>
            <ac:spMk id="50" creationId="{C382E9E8-5B8D-49BB-2452-E6D196759E05}"/>
          </ac:spMkLst>
        </pc:spChg>
        <pc:spChg chg="add mod">
          <ac:chgData name="AL AYUBI, Moch Thoriq Assegaf" userId="89e49ae9-f1bf-4cdc-9af5-3a072d0e59ad" providerId="ADAL" clId="{5BE7B285-930F-4A4B-9C19-76234D45F7A1}" dt="2024-04-05T03:03:52.968" v="155" actId="1076"/>
          <ac:spMkLst>
            <pc:docMk/>
            <pc:sldMk cId="3233712479" sldId="258"/>
            <ac:spMk id="51" creationId="{1CD90E21-9CCB-59C8-0F5A-83D8BBE41B36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57" creationId="{20950CAD-5C4A-3443-27FD-990618F9ECAE}"/>
          </ac:spMkLst>
        </pc:spChg>
        <pc:spChg chg="del">
          <ac:chgData name="AL AYUBI, Moch Thoriq Assegaf" userId="89e49ae9-f1bf-4cdc-9af5-3a072d0e59ad" providerId="ADAL" clId="{5BE7B285-930F-4A4B-9C19-76234D45F7A1}" dt="2024-04-05T02:59:06.490" v="50" actId="478"/>
          <ac:spMkLst>
            <pc:docMk/>
            <pc:sldMk cId="3233712479" sldId="258"/>
            <ac:spMk id="62" creationId="{3E630345-E2DE-16EA-9E62-F1F9D911A0FA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5BE7B285-930F-4A4B-9C19-76234D45F7A1}" dt="2024-04-05T03:05:06.653" v="171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5BE7B285-930F-4A4B-9C19-76234D45F7A1}" dt="2024-04-05T03:04:44.092" v="166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5BE7B285-930F-4A4B-9C19-76234D45F7A1}" dt="2024-04-05T03:05:08.956" v="172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5BE7B285-930F-4A4B-9C19-76234D45F7A1}" dt="2024-04-05T03:04:56.200" v="168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5BE7B285-930F-4A4B-9C19-76234D45F7A1}" dt="2024-04-05T03:04:38.053" v="164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5BE7B285-930F-4A4B-9C19-76234D45F7A1}" dt="2024-04-05T03:04:59.322" v="169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5BE7B285-930F-4A4B-9C19-76234D45F7A1}" dt="2024-04-05T03:05:02.647" v="170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5BE7B285-930F-4A4B-9C19-76234D45F7A1}" dt="2024-04-05T02:59:10.165" v="51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5BE7B285-930F-4A4B-9C19-76234D45F7A1}" dt="2024-04-05T02:59:10.165" v="51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5BE7B285-930F-4A4B-9C19-76234D45F7A1}" dt="2024-04-05T02:58:56.775" v="49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5BE7B285-930F-4A4B-9C19-76234D45F7A1}" dt="2024-04-05T03:04:23.547" v="160" actId="20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5BE7B285-930F-4A4B-9C19-76234D45F7A1}" dt="2024-04-05T02:57:58.292" v="40" actId="1076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5BE7B285-930F-4A4B-9C19-76234D45F7A1}" dt="2024-04-05T02:52:04.555" v="22" actId="478"/>
          <ac:spMkLst>
            <pc:docMk/>
            <pc:sldMk cId="1943623542" sldId="259"/>
            <ac:spMk id="3" creationId="{2CCB51FE-EF0B-6EB0-A1E8-41B1F377765A}"/>
          </ac:spMkLst>
        </pc:spChg>
        <pc:spChg chg="add mod">
          <ac:chgData name="AL AYUBI, Moch Thoriq Assegaf" userId="89e49ae9-f1bf-4cdc-9af5-3a072d0e59ad" providerId="ADAL" clId="{5BE7B285-930F-4A4B-9C19-76234D45F7A1}" dt="2024-04-05T02:52:05.005" v="23"/>
          <ac:spMkLst>
            <pc:docMk/>
            <pc:sldMk cId="1943623542" sldId="259"/>
            <ac:spMk id="4" creationId="{4980363A-C706-1818-8063-3D109A9D4FCA}"/>
          </ac:spMkLst>
        </pc:spChg>
        <pc:graphicFrameChg chg="mod modGraphic">
          <ac:chgData name="AL AYUBI, Moch Thoriq Assegaf" userId="89e49ae9-f1bf-4cdc-9af5-3a072d0e59ad" providerId="ADAL" clId="{5BE7B285-930F-4A4B-9C19-76234D45F7A1}" dt="2024-04-05T02:57:58.292" v="40" actId="1076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6E336FC6-821E-474A-853A-FD2EBAC1FBB8}"/>
    <pc:docChg chg="custSel modSld">
      <pc:chgData name="AL AYUBI, Moch Thoriq Assegaf" userId="89e49ae9-f1bf-4cdc-9af5-3a072d0e59ad" providerId="ADAL" clId="{6E336FC6-821E-474A-853A-FD2EBAC1FBB8}" dt="2025-02-14T12:23:35.757" v="970" actId="20577"/>
      <pc:docMkLst>
        <pc:docMk/>
      </pc:docMkLst>
      <pc:sldChg chg="modSp mod">
        <pc:chgData name="AL AYUBI, Moch Thoriq Assegaf" userId="89e49ae9-f1bf-4cdc-9af5-3a072d0e59ad" providerId="ADAL" clId="{6E336FC6-821E-474A-853A-FD2EBAC1FBB8}" dt="2025-02-14T12:14:30.510" v="19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6E336FC6-821E-474A-853A-FD2EBAC1FBB8}" dt="2025-02-14T12:14:30.510" v="19"/>
          <ac:spMkLst>
            <pc:docMk/>
            <pc:sldMk cId="335429979" sldId="260"/>
            <ac:spMk id="3" creationId="{588BCB38-82D3-B14E-045C-C804388AE0DD}"/>
          </ac:spMkLst>
        </pc:spChg>
        <pc:graphicFrameChg chg="mod modGraphic">
          <ac:chgData name="AL AYUBI, Moch Thoriq Assegaf" userId="89e49ae9-f1bf-4cdc-9af5-3a072d0e59ad" providerId="ADAL" clId="{6E336FC6-821E-474A-853A-FD2EBAC1FBB8}" dt="2025-02-14T12:13:25.116" v="12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">
        <pc:chgData name="AL AYUBI, Moch Thoriq Assegaf" userId="89e49ae9-f1bf-4cdc-9af5-3a072d0e59ad" providerId="ADAL" clId="{6E336FC6-821E-474A-853A-FD2EBAC1FBB8}" dt="2025-02-14T12:14:30.510" v="19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6E336FC6-821E-474A-853A-FD2EBAC1FBB8}" dt="2025-02-14T12:14:30.510" v="19"/>
          <ac:spMkLst>
            <pc:docMk/>
            <pc:sldMk cId="941573539" sldId="261"/>
            <ac:spMk id="17" creationId="{DBD9BA81-22B7-4551-1CED-F692C64A72C9}"/>
          </ac:spMkLst>
        </pc:spChg>
        <pc:graphicFrameChg chg="mod">
          <ac:chgData name="AL AYUBI, Moch Thoriq Assegaf" userId="89e49ae9-f1bf-4cdc-9af5-3a072d0e59ad" providerId="ADAL" clId="{6E336FC6-821E-474A-853A-FD2EBAC1FBB8}" dt="2025-02-14T12:12:13.859" v="0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modSp mod">
        <pc:chgData name="AL AYUBI, Moch Thoriq Assegaf" userId="89e49ae9-f1bf-4cdc-9af5-3a072d0e59ad" providerId="ADAL" clId="{6E336FC6-821E-474A-853A-FD2EBAC1FBB8}" dt="2025-02-14T12:23:35.757" v="970" actId="20577"/>
        <pc:sldMkLst>
          <pc:docMk/>
          <pc:sldMk cId="4037847218" sldId="262"/>
        </pc:sldMkLst>
        <pc:spChg chg="mod">
          <ac:chgData name="AL AYUBI, Moch Thoriq Assegaf" userId="89e49ae9-f1bf-4cdc-9af5-3a072d0e59ad" providerId="ADAL" clId="{6E336FC6-821E-474A-853A-FD2EBAC1FBB8}" dt="2025-02-14T12:14:30.510" v="19"/>
          <ac:spMkLst>
            <pc:docMk/>
            <pc:sldMk cId="4037847218" sldId="262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6E336FC6-821E-474A-853A-FD2EBAC1FBB8}" dt="2025-02-14T12:23:35.757" v="970" actId="20577"/>
          <ac:graphicFrameMkLst>
            <pc:docMk/>
            <pc:sldMk cId="4037847218" sldId="262"/>
            <ac:graphicFrameMk id="11" creationId="{A1D8BC2B-0841-8E90-D4EF-057BAC3244CD}"/>
          </ac:graphicFrameMkLst>
        </pc:graphicFrameChg>
      </pc:sldChg>
      <pc:sldChg chg="modSp mod">
        <pc:chgData name="AL AYUBI, Moch Thoriq Assegaf" userId="89e49ae9-f1bf-4cdc-9af5-3a072d0e59ad" providerId="ADAL" clId="{6E336FC6-821E-474A-853A-FD2EBAC1FBB8}" dt="2025-02-14T12:14:30.510" v="19"/>
        <pc:sldMkLst>
          <pc:docMk/>
          <pc:sldMk cId="4231433063" sldId="263"/>
        </pc:sldMkLst>
        <pc:spChg chg="mod">
          <ac:chgData name="AL AYUBI, Moch Thoriq Assegaf" userId="89e49ae9-f1bf-4cdc-9af5-3a072d0e59ad" providerId="ADAL" clId="{6E336FC6-821E-474A-853A-FD2EBAC1FBB8}" dt="2025-02-14T12:14:30.510" v="19"/>
          <ac:spMkLst>
            <pc:docMk/>
            <pc:sldMk cId="4231433063" sldId="263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6E336FC6-821E-474A-853A-FD2EBAC1FBB8}" dt="2025-02-14T12:12:33.739" v="7" actId="20577"/>
          <ac:graphicFrameMkLst>
            <pc:docMk/>
            <pc:sldMk cId="4231433063" sldId="263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38940AE9-FC45-4FF8-AE92-3649FF8BC9F0}"/>
    <pc:docChg chg="undo custSel addSld delSld modSld sldOrd modMainMaster modNotesMaster">
      <pc:chgData name="AL AYUBI, Moch Thoriq Assegaf" userId="89e49ae9-f1bf-4cdc-9af5-3a072d0e59ad" providerId="ADAL" clId="{38940AE9-FC45-4FF8-AE92-3649FF8BC9F0}" dt="2025-05-25T05:57:40.268" v="689" actId="14100"/>
      <pc:docMkLst>
        <pc:docMk/>
      </pc:docMkLst>
      <pc:sldChg chg="modSp add del">
        <pc:chgData name="AL AYUBI, Moch Thoriq Assegaf" userId="89e49ae9-f1bf-4cdc-9af5-3a072d0e59ad" providerId="ADAL" clId="{38940AE9-FC45-4FF8-AE92-3649FF8BC9F0}" dt="2025-05-25T05:07:15.042" v="133" actId="47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41573539" sldId="261"/>
            <ac:spMk id="3" creationId="{90A5DC19-6079-C6AE-9354-2FDA9A1222F1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41573539" sldId="261"/>
            <ac:spMk id="7" creationId="{14CFF74A-9F7E-C81B-B3EE-76D85728BE67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41573539" sldId="261"/>
            <ac:spMk id="10" creationId="{08705545-36F5-6379-2A06-5B64ABAB8985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41573539" sldId="261"/>
            <ac:spMk id="11" creationId="{6457A3F6-C6FF-0F37-A832-30FE39D64E8B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41573539" sldId="261"/>
            <ac:spMk id="12" creationId="{0CA4E2E3-327B-3D7D-C34B-0A1F7958DBDE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41573539" sldId="261"/>
            <ac:spMk id="23" creationId="{81B59B35-2308-8B7C-BEAA-4B73B4957950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41573539" sldId="261"/>
            <ac:spMk id="24" creationId="{C7542F31-3743-0CAE-B235-9BF8ADAAE1B0}"/>
          </ac:spMkLst>
        </pc:spChg>
        <pc:grpChg chg="mod">
          <ac:chgData name="AL AYUBI, Moch Thoriq Assegaf" userId="89e49ae9-f1bf-4cdc-9af5-3a072d0e59ad" providerId="ADAL" clId="{38940AE9-FC45-4FF8-AE92-3649FF8BC9F0}" dt="2025-05-25T05:03:09.668" v="4"/>
          <ac:grpSpMkLst>
            <pc:docMk/>
            <pc:sldMk cId="941573539" sldId="261"/>
            <ac:grpSpMk id="2" creationId="{BF5DE3D9-AC6B-F4F9-C9B7-BAE72B025179}"/>
          </ac:grpSpMkLst>
        </pc:grpChg>
        <pc:grpChg chg="mod">
          <ac:chgData name="AL AYUBI, Moch Thoriq Assegaf" userId="89e49ae9-f1bf-4cdc-9af5-3a072d0e59ad" providerId="ADAL" clId="{38940AE9-FC45-4FF8-AE92-3649FF8BC9F0}" dt="2025-05-25T05:03:09.668" v="4"/>
          <ac:grpSpMkLst>
            <pc:docMk/>
            <pc:sldMk cId="941573539" sldId="261"/>
            <ac:grpSpMk id="6" creationId="{B5C8ECB5-9098-2866-12D7-BDAD221C1F96}"/>
          </ac:grpSpMkLst>
        </pc:grpChg>
        <pc:grpChg chg="mod">
          <ac:chgData name="AL AYUBI, Moch Thoriq Assegaf" userId="89e49ae9-f1bf-4cdc-9af5-3a072d0e59ad" providerId="ADAL" clId="{38940AE9-FC45-4FF8-AE92-3649FF8BC9F0}" dt="2025-05-25T05:03:09.668" v="4"/>
          <ac:grpSpMkLst>
            <pc:docMk/>
            <pc:sldMk cId="941573539" sldId="261"/>
            <ac:grpSpMk id="9" creationId="{EA35C6F1-8D1A-95E4-CFCB-597AFDF78CA8}"/>
          </ac:grpSpMkLst>
        </pc:grpChg>
        <pc:graphicFrameChg chg="mod">
          <ac:chgData name="AL AYUBI, Moch Thoriq Assegaf" userId="89e49ae9-f1bf-4cdc-9af5-3a072d0e59ad" providerId="ADAL" clId="{38940AE9-FC45-4FF8-AE92-3649FF8BC9F0}" dt="2025-05-25T05:03:09.668" v="4"/>
          <ac:graphicFrameMkLst>
            <pc:docMk/>
            <pc:sldMk cId="941573539" sldId="261"/>
            <ac:graphicFrameMk id="16" creationId="{22755A8A-0171-B520-658F-99146E697572}"/>
          </ac:graphicFrameMkLst>
        </pc:graphicFrame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41573539" sldId="261"/>
            <ac:picMk id="4" creationId="{BF8A6661-3B6A-F182-F994-6D31706F7907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41573539" sldId="261"/>
            <ac:picMk id="5" creationId="{3CC214F5-A86F-2A4C-EF90-B1E39F857E12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41573539" sldId="261"/>
            <ac:picMk id="8" creationId="{053A6EDF-1EA8-18FD-E4B2-D3EE66BADE36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41573539" sldId="261"/>
            <ac:picMk id="13" creationId="{4BF6B163-F542-F614-1DED-CAB68B3E457E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41573539" sldId="261"/>
            <ac:picMk id="14" creationId="{6BA77E5A-C812-2A5C-328F-553386D17451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41573539" sldId="261"/>
            <ac:picMk id="15" creationId="{B62FB286-681C-73B6-4C90-F894224F0EDD}"/>
          </ac:picMkLst>
        </pc:picChg>
      </pc:sldChg>
      <pc:sldChg chg="modSp del ord">
        <pc:chgData name="AL AYUBI, Moch Thoriq Assegaf" userId="89e49ae9-f1bf-4cdc-9af5-3a072d0e59ad" providerId="ADAL" clId="{38940AE9-FC45-4FF8-AE92-3649FF8BC9F0}" dt="2025-05-25T05:07:15.042" v="133" actId="47"/>
        <pc:sldMkLst>
          <pc:docMk/>
          <pc:sldMk cId="934449975" sldId="262"/>
        </pc:sldMkLst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2" creationId="{4BA5E79D-633A-C071-DC15-6B7A74C4B21A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7" creationId="{14CFF74A-9F7E-C81B-B3EE-76D85728BE67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9" creationId="{68B3C475-83EC-8FB2-4216-129C0397A17E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10" creationId="{799B6A2A-D8F4-620B-2E26-F078E78748D8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12" creationId="{B51C43D8-E34E-A9E1-0AA9-78D846858773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15" creationId="{92DA3317-56B4-EF39-F0C1-28145C3F0104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17" creationId="{8799C8A6-5099-7874-A83C-B4437265F80E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20" creationId="{3B8C8DCA-912B-7CF3-E1A6-ACBB95A9973B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21" creationId="{CB3C4B52-E84A-7374-F4E1-8A43070CFD3B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k cId="934449975" sldId="262"/>
            <ac:spMk id="22" creationId="{F98903ED-BC38-479A-B2CE-26AD2ED99157}"/>
          </ac:spMkLst>
        </pc:spChg>
        <pc:grpChg chg="mod">
          <ac:chgData name="AL AYUBI, Moch Thoriq Assegaf" userId="89e49ae9-f1bf-4cdc-9af5-3a072d0e59ad" providerId="ADAL" clId="{38940AE9-FC45-4FF8-AE92-3649FF8BC9F0}" dt="2025-05-25T05:03:09.668" v="4"/>
          <ac:grpSpMkLst>
            <pc:docMk/>
            <pc:sldMk cId="934449975" sldId="262"/>
            <ac:grpSpMk id="6" creationId="{B5C8ECB5-9098-2866-12D7-BDAD221C1F96}"/>
          </ac:grpSpMkLst>
        </pc:grpChg>
        <pc:grpChg chg="mod">
          <ac:chgData name="AL AYUBI, Moch Thoriq Assegaf" userId="89e49ae9-f1bf-4cdc-9af5-3a072d0e59ad" providerId="ADAL" clId="{38940AE9-FC45-4FF8-AE92-3649FF8BC9F0}" dt="2025-05-25T05:03:09.668" v="4"/>
          <ac:grpSpMkLst>
            <pc:docMk/>
            <pc:sldMk cId="934449975" sldId="262"/>
            <ac:grpSpMk id="11" creationId="{FE892B99-2976-FAF6-F957-474E4BAED4CF}"/>
          </ac:grpSpMkLst>
        </pc:grpChg>
        <pc:grpChg chg="mod">
          <ac:chgData name="AL AYUBI, Moch Thoriq Assegaf" userId="89e49ae9-f1bf-4cdc-9af5-3a072d0e59ad" providerId="ADAL" clId="{38940AE9-FC45-4FF8-AE92-3649FF8BC9F0}" dt="2025-05-25T05:03:09.668" v="4"/>
          <ac:grpSpMkLst>
            <pc:docMk/>
            <pc:sldMk cId="934449975" sldId="262"/>
            <ac:grpSpMk id="16" creationId="{B013FCFE-FAA1-4DC4-71DE-4A42649FAE33}"/>
          </ac:grpSpMkLst>
        </pc:grpChg>
        <pc:graphicFrameChg chg="mod">
          <ac:chgData name="AL AYUBI, Moch Thoriq Assegaf" userId="89e49ae9-f1bf-4cdc-9af5-3a072d0e59ad" providerId="ADAL" clId="{38940AE9-FC45-4FF8-AE92-3649FF8BC9F0}" dt="2025-05-25T05:03:09.668" v="4"/>
          <ac:graphicFrameMkLst>
            <pc:docMk/>
            <pc:sldMk cId="934449975" sldId="262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38940AE9-FC45-4FF8-AE92-3649FF8BC9F0}" dt="2025-05-25T05:03:09.668" v="4"/>
          <ac:graphicFrameMkLst>
            <pc:docMk/>
            <pc:sldMk cId="934449975" sldId="262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38940AE9-FC45-4FF8-AE92-3649FF8BC9F0}" dt="2025-05-25T05:03:09.668" v="4"/>
          <ac:graphicFrameMkLst>
            <pc:docMk/>
            <pc:sldMk cId="934449975" sldId="262"/>
            <ac:graphicFrameMk id="24" creationId="{CD3D0D63-A608-0DBC-F9F4-E7BDCB6E9EE2}"/>
          </ac:graphicFrameMkLst>
        </pc:graphicFrame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34449975" sldId="262"/>
            <ac:picMk id="4" creationId="{BF8A6661-3B6A-F182-F994-6D31706F7907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34449975" sldId="262"/>
            <ac:picMk id="5" creationId="{3CC214F5-A86F-2A4C-EF90-B1E39F857E12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34449975" sldId="262"/>
            <ac:picMk id="8" creationId="{053A6EDF-1EA8-18FD-E4B2-D3EE66BADE36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34449975" sldId="262"/>
            <ac:picMk id="13" creationId="{80E38125-D1A5-E73C-43A8-45A782467632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34449975" sldId="262"/>
            <ac:picMk id="18" creationId="{62BC0389-52B0-17BF-160D-EE5766365D9D}"/>
          </ac:picMkLst>
        </pc:picChg>
        <pc:picChg chg="mod">
          <ac:chgData name="AL AYUBI, Moch Thoriq Assegaf" userId="89e49ae9-f1bf-4cdc-9af5-3a072d0e59ad" providerId="ADAL" clId="{38940AE9-FC45-4FF8-AE92-3649FF8BC9F0}" dt="2025-05-25T05:03:09.668" v="4"/>
          <ac:picMkLst>
            <pc:docMk/>
            <pc:sldMk cId="934449975" sldId="262"/>
            <ac:picMk id="19" creationId="{95DE6F09-4504-353D-9256-1AB3150861AE}"/>
          </ac:picMkLst>
        </pc:picChg>
      </pc:sldChg>
      <pc:sldChg chg="addSp delSp modSp new mod">
        <pc:chgData name="AL AYUBI, Moch Thoriq Assegaf" userId="89e49ae9-f1bf-4cdc-9af5-3a072d0e59ad" providerId="ADAL" clId="{38940AE9-FC45-4FF8-AE92-3649FF8BC9F0}" dt="2025-05-25T05:57:40.268" v="689" actId="14100"/>
        <pc:sldMkLst>
          <pc:docMk/>
          <pc:sldMk cId="1457485878" sldId="263"/>
        </pc:sldMkLst>
        <pc:spChg chg="del">
          <ac:chgData name="AL AYUBI, Moch Thoriq Assegaf" userId="89e49ae9-f1bf-4cdc-9af5-3a072d0e59ad" providerId="ADAL" clId="{38940AE9-FC45-4FF8-AE92-3649FF8BC9F0}" dt="2025-05-25T05:02:34.992" v="1" actId="478"/>
          <ac:spMkLst>
            <pc:docMk/>
            <pc:sldMk cId="1457485878" sldId="263"/>
            <ac:spMk id="2" creationId="{00CCD700-8467-648B-D755-40F038AD824E}"/>
          </ac:spMkLst>
        </pc:spChg>
        <pc:spChg chg="del">
          <ac:chgData name="AL AYUBI, Moch Thoriq Assegaf" userId="89e49ae9-f1bf-4cdc-9af5-3a072d0e59ad" providerId="ADAL" clId="{38940AE9-FC45-4FF8-AE92-3649FF8BC9F0}" dt="2025-05-25T05:02:37.475" v="2" actId="478"/>
          <ac:spMkLst>
            <pc:docMk/>
            <pc:sldMk cId="1457485878" sldId="263"/>
            <ac:spMk id="3" creationId="{700D9ED9-259C-7F07-C539-5331D24DC890}"/>
          </ac:spMkLst>
        </pc:spChg>
        <pc:spChg chg="mod">
          <ac:chgData name="AL AYUBI, Moch Thoriq Assegaf" userId="89e49ae9-f1bf-4cdc-9af5-3a072d0e59ad" providerId="ADAL" clId="{38940AE9-FC45-4FF8-AE92-3649FF8BC9F0}" dt="2025-05-25T05:53:18.765" v="660" actId="14826"/>
          <ac:spMkLst>
            <pc:docMk/>
            <pc:sldMk cId="1457485878" sldId="263"/>
            <ac:spMk id="7" creationId="{96437842-14EC-646C-27CA-FDADB4B852F6}"/>
          </ac:spMkLst>
        </pc:spChg>
        <pc:spChg chg="mod">
          <ac:chgData name="AL AYUBI, Moch Thoriq Assegaf" userId="89e49ae9-f1bf-4cdc-9af5-3a072d0e59ad" providerId="ADAL" clId="{38940AE9-FC45-4FF8-AE92-3649FF8BC9F0}" dt="2025-05-25T05:53:18.765" v="660" actId="14826"/>
          <ac:spMkLst>
            <pc:docMk/>
            <pc:sldMk cId="1457485878" sldId="263"/>
            <ac:spMk id="8" creationId="{6C3DAAE4-78A3-A051-DAFA-573F4159956C}"/>
          </ac:spMkLst>
        </pc:spChg>
        <pc:spChg chg="mod">
          <ac:chgData name="AL AYUBI, Moch Thoriq Assegaf" userId="89e49ae9-f1bf-4cdc-9af5-3a072d0e59ad" providerId="ADAL" clId="{38940AE9-FC45-4FF8-AE92-3649FF8BC9F0}" dt="2025-05-25T05:53:18.765" v="660" actId="14826"/>
          <ac:spMkLst>
            <pc:docMk/>
            <pc:sldMk cId="1457485878" sldId="263"/>
            <ac:spMk id="9" creationId="{E6D033C8-8236-9DEA-820F-6B458661E21A}"/>
          </ac:spMkLst>
        </pc:spChg>
        <pc:spChg chg="mod">
          <ac:chgData name="AL AYUBI, Moch Thoriq Assegaf" userId="89e49ae9-f1bf-4cdc-9af5-3a072d0e59ad" providerId="ADAL" clId="{38940AE9-FC45-4FF8-AE92-3649FF8BC9F0}" dt="2025-05-25T05:53:18.765" v="660" actId="14826"/>
          <ac:spMkLst>
            <pc:docMk/>
            <pc:sldMk cId="1457485878" sldId="263"/>
            <ac:spMk id="12" creationId="{F37DD3AC-9772-AC60-781E-2825A0F48F8B}"/>
          </ac:spMkLst>
        </pc:spChg>
        <pc:spChg chg="del mod">
          <ac:chgData name="AL AYUBI, Moch Thoriq Assegaf" userId="89e49ae9-f1bf-4cdc-9af5-3a072d0e59ad" providerId="ADAL" clId="{38940AE9-FC45-4FF8-AE92-3649FF8BC9F0}" dt="2025-05-25T05:05:50.594" v="115" actId="478"/>
          <ac:spMkLst>
            <pc:docMk/>
            <pc:sldMk cId="1457485878" sldId="263"/>
            <ac:spMk id="13" creationId="{A0FFD28D-2817-DE11-49E3-A02B06380883}"/>
          </ac:spMkLst>
        </pc:spChg>
        <pc:spChg chg="mod">
          <ac:chgData name="AL AYUBI, Moch Thoriq Assegaf" userId="89e49ae9-f1bf-4cdc-9af5-3a072d0e59ad" providerId="ADAL" clId="{38940AE9-FC45-4FF8-AE92-3649FF8BC9F0}" dt="2025-05-25T05:53:18.765" v="660" actId="14826"/>
          <ac:spMkLst>
            <pc:docMk/>
            <pc:sldMk cId="1457485878" sldId="263"/>
            <ac:spMk id="16" creationId="{0BEE1468-32C4-C845-B96C-907F3A38C9DD}"/>
          </ac:spMkLst>
        </pc:spChg>
        <pc:spChg chg="mod">
          <ac:chgData name="AL AYUBI, Moch Thoriq Assegaf" userId="89e49ae9-f1bf-4cdc-9af5-3a072d0e59ad" providerId="ADAL" clId="{38940AE9-FC45-4FF8-AE92-3649FF8BC9F0}" dt="2025-05-25T05:08:37.815" v="168" actId="14100"/>
          <ac:spMkLst>
            <pc:docMk/>
            <pc:sldMk cId="1457485878" sldId="263"/>
            <ac:spMk id="18" creationId="{C10627AE-1693-BC86-9581-B9E7250F5236}"/>
          </ac:spMkLst>
        </pc:spChg>
        <pc:spChg chg="mod">
          <ac:chgData name="AL AYUBI, Moch Thoriq Assegaf" userId="89e49ae9-f1bf-4cdc-9af5-3a072d0e59ad" providerId="ADAL" clId="{38940AE9-FC45-4FF8-AE92-3649FF8BC9F0}" dt="2025-05-25T05:06:47.424" v="128"/>
          <ac:spMkLst>
            <pc:docMk/>
            <pc:sldMk cId="1457485878" sldId="263"/>
            <ac:spMk id="23" creationId="{A3BED36E-891A-DCE8-EBCE-30CB9AEDE6D1}"/>
          </ac:spMkLst>
        </pc:spChg>
        <pc:spChg chg="mod">
          <ac:chgData name="AL AYUBI, Moch Thoriq Assegaf" userId="89e49ae9-f1bf-4cdc-9af5-3a072d0e59ad" providerId="ADAL" clId="{38940AE9-FC45-4FF8-AE92-3649FF8BC9F0}" dt="2025-05-25T05:06:47.424" v="128"/>
          <ac:spMkLst>
            <pc:docMk/>
            <pc:sldMk cId="1457485878" sldId="263"/>
            <ac:spMk id="26" creationId="{87E45ABC-1F91-3DF3-4A05-965E3119526C}"/>
          </ac:spMkLst>
        </pc:spChg>
        <pc:spChg chg="mod">
          <ac:chgData name="AL AYUBI, Moch Thoriq Assegaf" userId="89e49ae9-f1bf-4cdc-9af5-3a072d0e59ad" providerId="ADAL" clId="{38940AE9-FC45-4FF8-AE92-3649FF8BC9F0}" dt="2025-05-25T05:06:47.424" v="128"/>
          <ac:spMkLst>
            <pc:docMk/>
            <pc:sldMk cId="1457485878" sldId="263"/>
            <ac:spMk id="27" creationId="{5E33F5E1-D13A-760E-C2F5-271155829493}"/>
          </ac:spMkLst>
        </pc:spChg>
        <pc:spChg chg="mod">
          <ac:chgData name="AL AYUBI, Moch Thoriq Assegaf" userId="89e49ae9-f1bf-4cdc-9af5-3a072d0e59ad" providerId="ADAL" clId="{38940AE9-FC45-4FF8-AE92-3649FF8BC9F0}" dt="2025-05-25T05:06:47.424" v="128"/>
          <ac:spMkLst>
            <pc:docMk/>
            <pc:sldMk cId="1457485878" sldId="263"/>
            <ac:spMk id="28" creationId="{D05F31B7-C4B1-8E02-DAC0-DC6B2A5DE491}"/>
          </ac:spMkLst>
        </pc:spChg>
        <pc:spChg chg="mod">
          <ac:chgData name="AL AYUBI, Moch Thoriq Assegaf" userId="89e49ae9-f1bf-4cdc-9af5-3a072d0e59ad" providerId="ADAL" clId="{38940AE9-FC45-4FF8-AE92-3649FF8BC9F0}" dt="2025-05-25T05:57:40.268" v="689" actId="14100"/>
          <ac:spMkLst>
            <pc:docMk/>
            <pc:sldMk cId="1457485878" sldId="263"/>
            <ac:spMk id="35" creationId="{A1EE0D26-CDA0-8CF6-2844-33D1206B0B70}"/>
          </ac:spMkLst>
        </pc:spChg>
        <pc:spChg chg="mod">
          <ac:chgData name="AL AYUBI, Moch Thoriq Assegaf" userId="89e49ae9-f1bf-4cdc-9af5-3a072d0e59ad" providerId="ADAL" clId="{38940AE9-FC45-4FF8-AE92-3649FF8BC9F0}" dt="2025-05-25T05:28:04.233" v="279"/>
          <ac:spMkLst>
            <pc:docMk/>
            <pc:sldMk cId="1457485878" sldId="263"/>
            <ac:spMk id="36" creationId="{8F15080C-889E-8460-A9CD-C8DC72DCCC5E}"/>
          </ac:spMkLst>
        </pc:spChg>
        <pc:spChg chg="mod">
          <ac:chgData name="AL AYUBI, Moch Thoriq Assegaf" userId="89e49ae9-f1bf-4cdc-9af5-3a072d0e59ad" providerId="ADAL" clId="{38940AE9-FC45-4FF8-AE92-3649FF8BC9F0}" dt="2025-05-25T05:57:33.094" v="687" actId="1076"/>
          <ac:spMkLst>
            <pc:docMk/>
            <pc:sldMk cId="1457485878" sldId="263"/>
            <ac:spMk id="37" creationId="{B691FBAA-B814-B503-83E9-C21AD71139BC}"/>
          </ac:spMkLst>
        </pc:spChg>
        <pc:spChg chg="mod">
          <ac:chgData name="AL AYUBI, Moch Thoriq Assegaf" userId="89e49ae9-f1bf-4cdc-9af5-3a072d0e59ad" providerId="ADAL" clId="{38940AE9-FC45-4FF8-AE92-3649FF8BC9F0}" dt="2025-05-25T05:28:04.233" v="279"/>
          <ac:spMkLst>
            <pc:docMk/>
            <pc:sldMk cId="1457485878" sldId="263"/>
            <ac:spMk id="38" creationId="{EA5F2F03-B0AE-5B4A-E856-F4FBB64D427D}"/>
          </ac:spMkLst>
        </pc:spChg>
        <pc:spChg chg="mod">
          <ac:chgData name="AL AYUBI, Moch Thoriq Assegaf" userId="89e49ae9-f1bf-4cdc-9af5-3a072d0e59ad" providerId="ADAL" clId="{38940AE9-FC45-4FF8-AE92-3649FF8BC9F0}" dt="2025-05-25T05:29:24.997" v="337" actId="14100"/>
          <ac:spMkLst>
            <pc:docMk/>
            <pc:sldMk cId="1457485878" sldId="263"/>
            <ac:spMk id="45" creationId="{841E5198-F75C-AB1B-BEFB-70522EAD23CF}"/>
          </ac:spMkLst>
        </pc:spChg>
        <pc:spChg chg="mod">
          <ac:chgData name="AL AYUBI, Moch Thoriq Assegaf" userId="89e49ae9-f1bf-4cdc-9af5-3a072d0e59ad" providerId="ADAL" clId="{38940AE9-FC45-4FF8-AE92-3649FF8BC9F0}" dt="2025-05-25T05:45:32.117" v="646" actId="14100"/>
          <ac:spMkLst>
            <pc:docMk/>
            <pc:sldMk cId="1457485878" sldId="263"/>
            <ac:spMk id="48" creationId="{B2A7B9D7-B1CF-B034-4A11-344FFA9A2499}"/>
          </ac:spMkLst>
        </pc:spChg>
        <pc:grpChg chg="add mod">
          <ac:chgData name="AL AYUBI, Moch Thoriq Assegaf" userId="89e49ae9-f1bf-4cdc-9af5-3a072d0e59ad" providerId="ADAL" clId="{38940AE9-FC45-4FF8-AE92-3649FF8BC9F0}" dt="2025-05-25T05:53:18.765" v="660" actId="14826"/>
          <ac:grpSpMkLst>
            <pc:docMk/>
            <pc:sldMk cId="1457485878" sldId="263"/>
            <ac:grpSpMk id="4" creationId="{1CBFEEDF-78FC-9852-83A7-A762E96EA5B9}"/>
          </ac:grpSpMkLst>
        </pc:grpChg>
        <pc:grpChg chg="mod">
          <ac:chgData name="AL AYUBI, Moch Thoriq Assegaf" userId="89e49ae9-f1bf-4cdc-9af5-3a072d0e59ad" providerId="ADAL" clId="{38940AE9-FC45-4FF8-AE92-3649FF8BC9F0}" dt="2025-05-25T05:53:18.765" v="660" actId="14826"/>
          <ac:grpSpMkLst>
            <pc:docMk/>
            <pc:sldMk cId="1457485878" sldId="263"/>
            <ac:grpSpMk id="5" creationId="{4BD67A64-3AA5-A104-CAF6-0011CF6A3A1F}"/>
          </ac:grpSpMkLst>
        </pc:grpChg>
        <pc:grpChg chg="add mod">
          <ac:chgData name="AL AYUBI, Moch Thoriq Assegaf" userId="89e49ae9-f1bf-4cdc-9af5-3a072d0e59ad" providerId="ADAL" clId="{38940AE9-FC45-4FF8-AE92-3649FF8BC9F0}" dt="2025-05-25T05:28:26.127" v="288" actId="1035"/>
          <ac:grpSpMkLst>
            <pc:docMk/>
            <pc:sldMk cId="1457485878" sldId="263"/>
            <ac:grpSpMk id="17" creationId="{B09469D9-C399-C39E-5833-4F4E3F5E2B0E}"/>
          </ac:grpSpMkLst>
        </pc:grpChg>
        <pc:grpChg chg="add del mod">
          <ac:chgData name="AL AYUBI, Moch Thoriq Assegaf" userId="89e49ae9-f1bf-4cdc-9af5-3a072d0e59ad" providerId="ADAL" clId="{38940AE9-FC45-4FF8-AE92-3649FF8BC9F0}" dt="2025-05-25T05:27:53.947" v="277" actId="21"/>
          <ac:grpSpMkLst>
            <pc:docMk/>
            <pc:sldMk cId="1457485878" sldId="263"/>
            <ac:grpSpMk id="20" creationId="{30835DE3-5364-D916-BE10-2A28D6BE181C}"/>
          </ac:grpSpMkLst>
        </pc:grpChg>
        <pc:grpChg chg="mod">
          <ac:chgData name="AL AYUBI, Moch Thoriq Assegaf" userId="89e49ae9-f1bf-4cdc-9af5-3a072d0e59ad" providerId="ADAL" clId="{38940AE9-FC45-4FF8-AE92-3649FF8BC9F0}" dt="2025-05-25T05:06:47.424" v="128"/>
          <ac:grpSpMkLst>
            <pc:docMk/>
            <pc:sldMk cId="1457485878" sldId="263"/>
            <ac:grpSpMk id="21" creationId="{0E7BADF6-45E5-6038-FC8F-36C9626C9257}"/>
          </ac:grpSpMkLst>
        </pc:grpChg>
        <pc:grpChg chg="add mod">
          <ac:chgData name="AL AYUBI, Moch Thoriq Assegaf" userId="89e49ae9-f1bf-4cdc-9af5-3a072d0e59ad" providerId="ADAL" clId="{38940AE9-FC45-4FF8-AE92-3649FF8BC9F0}" dt="2025-05-25T05:28:18.692" v="283" actId="14100"/>
          <ac:grpSpMkLst>
            <pc:docMk/>
            <pc:sldMk cId="1457485878" sldId="263"/>
            <ac:grpSpMk id="33" creationId="{1B74132C-2922-F65A-C283-7E2B966F1144}"/>
          </ac:grpSpMkLst>
        </pc:grpChg>
        <pc:grpChg chg="mod">
          <ac:chgData name="AL AYUBI, Moch Thoriq Assegaf" userId="89e49ae9-f1bf-4cdc-9af5-3a072d0e59ad" providerId="ADAL" clId="{38940AE9-FC45-4FF8-AE92-3649FF8BC9F0}" dt="2025-05-25T05:28:04.233" v="279"/>
          <ac:grpSpMkLst>
            <pc:docMk/>
            <pc:sldMk cId="1457485878" sldId="263"/>
            <ac:grpSpMk id="34" creationId="{71BECEAF-4A34-39B5-686D-8A689121FAAD}"/>
          </ac:grpSpMkLst>
        </pc:grpChg>
        <pc:grpChg chg="add del mod">
          <ac:chgData name="AL AYUBI, Moch Thoriq Assegaf" userId="89e49ae9-f1bf-4cdc-9af5-3a072d0e59ad" providerId="ADAL" clId="{38940AE9-FC45-4FF8-AE92-3649FF8BC9F0}" dt="2025-05-25T05:29:54.382" v="339" actId="21"/>
          <ac:grpSpMkLst>
            <pc:docMk/>
            <pc:sldMk cId="1457485878" sldId="263"/>
            <ac:grpSpMk id="44" creationId="{0AE519EC-61B2-B27C-A930-17703E71C735}"/>
          </ac:grpSpMkLst>
        </pc:grpChg>
        <pc:grpChg chg="add mod">
          <ac:chgData name="AL AYUBI, Moch Thoriq Assegaf" userId="89e49ae9-f1bf-4cdc-9af5-3a072d0e59ad" providerId="ADAL" clId="{38940AE9-FC45-4FF8-AE92-3649FF8BC9F0}" dt="2025-05-25T05:36:47.587" v="525" actId="1076"/>
          <ac:grpSpMkLst>
            <pc:docMk/>
            <pc:sldMk cId="1457485878" sldId="263"/>
            <ac:grpSpMk id="47" creationId="{8144EE2D-E407-2030-952D-290FB1BD48CA}"/>
          </ac:grpSpMkLst>
        </pc:grpChg>
        <pc:graphicFrameChg chg="add mod modGraphic">
          <ac:chgData name="AL AYUBI, Moch Thoriq Assegaf" userId="89e49ae9-f1bf-4cdc-9af5-3a072d0e59ad" providerId="ADAL" clId="{38940AE9-FC45-4FF8-AE92-3649FF8BC9F0}" dt="2025-05-25T05:36:27.374" v="522" actId="207"/>
          <ac:graphicFrameMkLst>
            <pc:docMk/>
            <pc:sldMk cId="1457485878" sldId="263"/>
            <ac:graphicFrameMk id="32" creationId="{A99EC13F-7678-3374-D7C2-9B86208068DF}"/>
          </ac:graphicFrameMkLst>
        </pc:graphicFrameChg>
        <pc:graphicFrameChg chg="add mod modGraphic">
          <ac:chgData name="AL AYUBI, Moch Thoriq Assegaf" userId="89e49ae9-f1bf-4cdc-9af5-3a072d0e59ad" providerId="ADAL" clId="{38940AE9-FC45-4FF8-AE92-3649FF8BC9F0}" dt="2025-05-25T05:45:20.591" v="635" actId="20577"/>
          <ac:graphicFrameMkLst>
            <pc:docMk/>
            <pc:sldMk cId="1457485878" sldId="263"/>
            <ac:graphicFrameMk id="50" creationId="{5B852914-3477-287E-6780-C5C118C4002B}"/>
          </ac:graphicFrameMkLst>
        </pc:graphicFrameChg>
        <pc:picChg chg="add del mod">
          <ac:chgData name="AL AYUBI, Moch Thoriq Assegaf" userId="89e49ae9-f1bf-4cdc-9af5-3a072d0e59ad" providerId="ADAL" clId="{38940AE9-FC45-4FF8-AE92-3649FF8BC9F0}" dt="2025-05-25T05:52:58.071" v="659" actId="478"/>
          <ac:picMkLst>
            <pc:docMk/>
            <pc:sldMk cId="1457485878" sldId="263"/>
            <ac:picMk id="3" creationId="{CFB9C20A-EEEC-FFC6-1B8D-8F2A74E7D3DB}"/>
          </ac:picMkLst>
        </pc:picChg>
        <pc:picChg chg="mod">
          <ac:chgData name="AL AYUBI, Moch Thoriq Assegaf" userId="89e49ae9-f1bf-4cdc-9af5-3a072d0e59ad" providerId="ADAL" clId="{38940AE9-FC45-4FF8-AE92-3649FF8BC9F0}" dt="2025-05-25T05:53:18.765" v="660" actId="14826"/>
          <ac:picMkLst>
            <pc:docMk/>
            <pc:sldMk cId="1457485878" sldId="263"/>
            <ac:picMk id="6" creationId="{275EF4D3-0DF9-5B01-CB25-82CD3D57919E}"/>
          </ac:picMkLst>
        </pc:picChg>
        <pc:picChg chg="mod">
          <ac:chgData name="AL AYUBI, Moch Thoriq Assegaf" userId="89e49ae9-f1bf-4cdc-9af5-3a072d0e59ad" providerId="ADAL" clId="{38940AE9-FC45-4FF8-AE92-3649FF8BC9F0}" dt="2025-05-25T05:53:18.765" v="660" actId="14826"/>
          <ac:picMkLst>
            <pc:docMk/>
            <pc:sldMk cId="1457485878" sldId="263"/>
            <ac:picMk id="10" creationId="{31EA57AB-0FFC-0963-FCAD-FFAFA1406F53}"/>
          </ac:picMkLst>
        </pc:picChg>
        <pc:picChg chg="mod">
          <ac:chgData name="AL AYUBI, Moch Thoriq Assegaf" userId="89e49ae9-f1bf-4cdc-9af5-3a072d0e59ad" providerId="ADAL" clId="{38940AE9-FC45-4FF8-AE92-3649FF8BC9F0}" dt="2025-05-25T05:53:18.765" v="660" actId="14826"/>
          <ac:picMkLst>
            <pc:docMk/>
            <pc:sldMk cId="1457485878" sldId="263"/>
            <ac:picMk id="11" creationId="{A7BF904C-D843-FC10-4234-F4AB60ADEF54}"/>
          </ac:picMkLst>
        </pc:picChg>
        <pc:picChg chg="add mod">
          <ac:chgData name="AL AYUBI, Moch Thoriq Assegaf" userId="89e49ae9-f1bf-4cdc-9af5-3a072d0e59ad" providerId="ADAL" clId="{38940AE9-FC45-4FF8-AE92-3649FF8BC9F0}" dt="2025-05-25T05:57:36.151" v="688" actId="1076"/>
          <ac:picMkLst>
            <pc:docMk/>
            <pc:sldMk cId="1457485878" sldId="263"/>
            <ac:picMk id="13" creationId="{33B8461A-5BFF-F406-6F0C-B36F970FA198}"/>
          </ac:picMkLst>
        </pc:picChg>
        <pc:picChg chg="mod">
          <ac:chgData name="AL AYUBI, Moch Thoriq Assegaf" userId="89e49ae9-f1bf-4cdc-9af5-3a072d0e59ad" providerId="ADAL" clId="{38940AE9-FC45-4FF8-AE92-3649FF8BC9F0}" dt="2025-05-25T05:53:18.765" v="660" actId="14826"/>
          <ac:picMkLst>
            <pc:docMk/>
            <pc:sldMk cId="1457485878" sldId="263"/>
            <ac:picMk id="14" creationId="{7D6A1997-FF41-859F-98C9-89B1DD29A35B}"/>
          </ac:picMkLst>
        </pc:picChg>
        <pc:picChg chg="mod">
          <ac:chgData name="AL AYUBI, Moch Thoriq Assegaf" userId="89e49ae9-f1bf-4cdc-9af5-3a072d0e59ad" providerId="ADAL" clId="{38940AE9-FC45-4FF8-AE92-3649FF8BC9F0}" dt="2025-05-25T05:53:18.765" v="660" actId="14826"/>
          <ac:picMkLst>
            <pc:docMk/>
            <pc:sldMk cId="1457485878" sldId="263"/>
            <ac:picMk id="15" creationId="{0FEAD919-EE8D-B733-A45C-9526923C235F}"/>
          </ac:picMkLst>
        </pc:picChg>
        <pc:picChg chg="mod">
          <ac:chgData name="AL AYUBI, Moch Thoriq Assegaf" userId="89e49ae9-f1bf-4cdc-9af5-3a072d0e59ad" providerId="ADAL" clId="{38940AE9-FC45-4FF8-AE92-3649FF8BC9F0}" dt="2025-05-25T05:05:58.405" v="116"/>
          <ac:picMkLst>
            <pc:docMk/>
            <pc:sldMk cId="1457485878" sldId="263"/>
            <ac:picMk id="19" creationId="{979CE57D-AF37-1C4E-88D3-C31B8A2C2B51}"/>
          </ac:picMkLst>
        </pc:picChg>
        <pc:picChg chg="mod">
          <ac:chgData name="AL AYUBI, Moch Thoriq Assegaf" userId="89e49ae9-f1bf-4cdc-9af5-3a072d0e59ad" providerId="ADAL" clId="{38940AE9-FC45-4FF8-AE92-3649FF8BC9F0}" dt="2025-05-25T05:06:47.424" v="128"/>
          <ac:picMkLst>
            <pc:docMk/>
            <pc:sldMk cId="1457485878" sldId="263"/>
            <ac:picMk id="22" creationId="{4DF9131E-8AE3-4F3E-0406-98A24C6AC980}"/>
          </ac:picMkLst>
        </pc:picChg>
        <pc:picChg chg="mod">
          <ac:chgData name="AL AYUBI, Moch Thoriq Assegaf" userId="89e49ae9-f1bf-4cdc-9af5-3a072d0e59ad" providerId="ADAL" clId="{38940AE9-FC45-4FF8-AE92-3649FF8BC9F0}" dt="2025-05-25T05:06:47.424" v="128"/>
          <ac:picMkLst>
            <pc:docMk/>
            <pc:sldMk cId="1457485878" sldId="263"/>
            <ac:picMk id="24" creationId="{6FC2CCB2-5235-82D2-6C87-6F83C3C02032}"/>
          </ac:picMkLst>
        </pc:picChg>
        <pc:picChg chg="mod">
          <ac:chgData name="AL AYUBI, Moch Thoriq Assegaf" userId="89e49ae9-f1bf-4cdc-9af5-3a072d0e59ad" providerId="ADAL" clId="{38940AE9-FC45-4FF8-AE92-3649FF8BC9F0}" dt="2025-05-25T05:06:47.424" v="128"/>
          <ac:picMkLst>
            <pc:docMk/>
            <pc:sldMk cId="1457485878" sldId="263"/>
            <ac:picMk id="25" creationId="{83C60CC8-47B7-7217-DCEB-BD2CB47E630E}"/>
          </ac:picMkLst>
        </pc:picChg>
        <pc:picChg chg="mod">
          <ac:chgData name="AL AYUBI, Moch Thoriq Assegaf" userId="89e49ae9-f1bf-4cdc-9af5-3a072d0e59ad" providerId="ADAL" clId="{38940AE9-FC45-4FF8-AE92-3649FF8BC9F0}" dt="2025-05-25T05:06:47.424" v="128"/>
          <ac:picMkLst>
            <pc:docMk/>
            <pc:sldMk cId="1457485878" sldId="263"/>
            <ac:picMk id="29" creationId="{C83FE68D-4C8C-CD51-7625-51987CF003E1}"/>
          </ac:picMkLst>
        </pc:picChg>
        <pc:picChg chg="mod">
          <ac:chgData name="AL AYUBI, Moch Thoriq Assegaf" userId="89e49ae9-f1bf-4cdc-9af5-3a072d0e59ad" providerId="ADAL" clId="{38940AE9-FC45-4FF8-AE92-3649FF8BC9F0}" dt="2025-05-25T05:06:47.424" v="128"/>
          <ac:picMkLst>
            <pc:docMk/>
            <pc:sldMk cId="1457485878" sldId="263"/>
            <ac:picMk id="30" creationId="{341B3AFD-03C2-46B6-B679-86784F887C52}"/>
          </ac:picMkLst>
        </pc:picChg>
        <pc:picChg chg="mod">
          <ac:chgData name="AL AYUBI, Moch Thoriq Assegaf" userId="89e49ae9-f1bf-4cdc-9af5-3a072d0e59ad" providerId="ADAL" clId="{38940AE9-FC45-4FF8-AE92-3649FF8BC9F0}" dt="2025-05-25T05:06:47.424" v="128"/>
          <ac:picMkLst>
            <pc:docMk/>
            <pc:sldMk cId="1457485878" sldId="263"/>
            <ac:picMk id="31" creationId="{DFB94914-D02F-688E-A906-2E7862FC8511}"/>
          </ac:picMkLst>
        </pc:picChg>
        <pc:picChg chg="mod">
          <ac:chgData name="AL AYUBI, Moch Thoriq Assegaf" userId="89e49ae9-f1bf-4cdc-9af5-3a072d0e59ad" providerId="ADAL" clId="{38940AE9-FC45-4FF8-AE92-3649FF8BC9F0}" dt="2025-05-25T05:28:04.233" v="279"/>
          <ac:picMkLst>
            <pc:docMk/>
            <pc:sldMk cId="1457485878" sldId="263"/>
            <ac:picMk id="39" creationId="{92CD4A32-8E75-64DB-AF6A-F31296CEFF8D}"/>
          </ac:picMkLst>
        </pc:picChg>
        <pc:picChg chg="del mod">
          <ac:chgData name="AL AYUBI, Moch Thoriq Assegaf" userId="89e49ae9-f1bf-4cdc-9af5-3a072d0e59ad" providerId="ADAL" clId="{38940AE9-FC45-4FF8-AE92-3649FF8BC9F0}" dt="2025-05-25T05:56:49.351" v="678" actId="478"/>
          <ac:picMkLst>
            <pc:docMk/>
            <pc:sldMk cId="1457485878" sldId="263"/>
            <ac:picMk id="40" creationId="{9FFE6A56-4BA1-32E3-E21E-74190F31B5C3}"/>
          </ac:picMkLst>
        </pc:picChg>
        <pc:picChg chg="mod">
          <ac:chgData name="AL AYUBI, Moch Thoriq Assegaf" userId="89e49ae9-f1bf-4cdc-9af5-3a072d0e59ad" providerId="ADAL" clId="{38940AE9-FC45-4FF8-AE92-3649FF8BC9F0}" dt="2025-05-25T05:56:56.943" v="679" actId="1076"/>
          <ac:picMkLst>
            <pc:docMk/>
            <pc:sldMk cId="1457485878" sldId="263"/>
            <ac:picMk id="41" creationId="{7F320D63-A50A-BD40-A904-B10514F341D5}"/>
          </ac:picMkLst>
        </pc:picChg>
        <pc:picChg chg="mod">
          <ac:chgData name="AL AYUBI, Moch Thoriq Assegaf" userId="89e49ae9-f1bf-4cdc-9af5-3a072d0e59ad" providerId="ADAL" clId="{38940AE9-FC45-4FF8-AE92-3649FF8BC9F0}" dt="2025-05-25T05:28:04.233" v="279"/>
          <ac:picMkLst>
            <pc:docMk/>
            <pc:sldMk cId="1457485878" sldId="263"/>
            <ac:picMk id="42" creationId="{DEA4A815-6153-20C0-FE19-547B0AA26AE6}"/>
          </ac:picMkLst>
        </pc:picChg>
        <pc:picChg chg="mod">
          <ac:chgData name="AL AYUBI, Moch Thoriq Assegaf" userId="89e49ae9-f1bf-4cdc-9af5-3a072d0e59ad" providerId="ADAL" clId="{38940AE9-FC45-4FF8-AE92-3649FF8BC9F0}" dt="2025-05-25T05:28:04.233" v="279"/>
          <ac:picMkLst>
            <pc:docMk/>
            <pc:sldMk cId="1457485878" sldId="263"/>
            <ac:picMk id="43" creationId="{6E21F74B-6101-6FC6-34BA-4CDCB77CDEF4}"/>
          </ac:picMkLst>
        </pc:picChg>
        <pc:picChg chg="mod">
          <ac:chgData name="AL AYUBI, Moch Thoriq Assegaf" userId="89e49ae9-f1bf-4cdc-9af5-3a072d0e59ad" providerId="ADAL" clId="{38940AE9-FC45-4FF8-AE92-3649FF8BC9F0}" dt="2025-05-25T05:29:30.162" v="338" actId="1076"/>
          <ac:picMkLst>
            <pc:docMk/>
            <pc:sldMk cId="1457485878" sldId="263"/>
            <ac:picMk id="46" creationId="{BE5672F6-54A8-0B01-AF1D-2C366FE95D9F}"/>
          </ac:picMkLst>
        </pc:picChg>
        <pc:picChg chg="mod">
          <ac:chgData name="AL AYUBI, Moch Thoriq Assegaf" userId="89e49ae9-f1bf-4cdc-9af5-3a072d0e59ad" providerId="ADAL" clId="{38940AE9-FC45-4FF8-AE92-3649FF8BC9F0}" dt="2025-05-25T05:45:37.003" v="647" actId="1076"/>
          <ac:picMkLst>
            <pc:docMk/>
            <pc:sldMk cId="1457485878" sldId="263"/>
            <ac:picMk id="49" creationId="{C5C2F449-D3EF-A7CB-3474-AFA5A1B8DB21}"/>
          </ac:picMkLst>
        </pc:picChg>
      </pc:sldChg>
      <pc:sldChg chg="addSp delSp modSp new mod">
        <pc:chgData name="AL AYUBI, Moch Thoriq Assegaf" userId="89e49ae9-f1bf-4cdc-9af5-3a072d0e59ad" providerId="ADAL" clId="{38940AE9-FC45-4FF8-AE92-3649FF8BC9F0}" dt="2025-05-25T05:57:13.562" v="683" actId="404"/>
        <pc:sldMkLst>
          <pc:docMk/>
          <pc:sldMk cId="3447788907" sldId="264"/>
        </pc:sldMkLst>
        <pc:spChg chg="del">
          <ac:chgData name="AL AYUBI, Moch Thoriq Assegaf" userId="89e49ae9-f1bf-4cdc-9af5-3a072d0e59ad" providerId="ADAL" clId="{38940AE9-FC45-4FF8-AE92-3649FF8BC9F0}" dt="2025-05-25T05:26:28.109" v="262" actId="478"/>
          <ac:spMkLst>
            <pc:docMk/>
            <pc:sldMk cId="3447788907" sldId="264"/>
            <ac:spMk id="2" creationId="{1FB2E961-EB84-9AD2-1E33-54C6658A3DF3}"/>
          </ac:spMkLst>
        </pc:spChg>
        <pc:spChg chg="del">
          <ac:chgData name="AL AYUBI, Moch Thoriq Assegaf" userId="89e49ae9-f1bf-4cdc-9af5-3a072d0e59ad" providerId="ADAL" clId="{38940AE9-FC45-4FF8-AE92-3649FF8BC9F0}" dt="2025-05-25T05:26:29.771" v="263" actId="478"/>
          <ac:spMkLst>
            <pc:docMk/>
            <pc:sldMk cId="3447788907" sldId="264"/>
            <ac:spMk id="3" creationId="{5CBAA6BA-249C-BFBA-D6F1-B15A06913C3E}"/>
          </ac:spMkLst>
        </pc:spChg>
        <pc:spChg chg="mod">
          <ac:chgData name="AL AYUBI, Moch Thoriq Assegaf" userId="89e49ae9-f1bf-4cdc-9af5-3a072d0e59ad" providerId="ADAL" clId="{38940AE9-FC45-4FF8-AE92-3649FF8BC9F0}" dt="2025-05-25T05:53:34.248" v="661" actId="14826"/>
          <ac:spMkLst>
            <pc:docMk/>
            <pc:sldMk cId="3447788907" sldId="264"/>
            <ac:spMk id="5" creationId="{6C0F8D3E-ABA1-EA85-F2B1-92462CB6F7C2}"/>
          </ac:spMkLst>
        </pc:spChg>
        <pc:spChg chg="mod">
          <ac:chgData name="AL AYUBI, Moch Thoriq Assegaf" userId="89e49ae9-f1bf-4cdc-9af5-3a072d0e59ad" providerId="ADAL" clId="{38940AE9-FC45-4FF8-AE92-3649FF8BC9F0}" dt="2025-05-25T05:53:34.248" v="661" actId="14826"/>
          <ac:spMkLst>
            <pc:docMk/>
            <pc:sldMk cId="3447788907" sldId="264"/>
            <ac:spMk id="6" creationId="{FC4C6211-20F9-E4E7-4415-217F528BC670}"/>
          </ac:spMkLst>
        </pc:spChg>
        <pc:spChg chg="mod">
          <ac:chgData name="AL AYUBI, Moch Thoriq Assegaf" userId="89e49ae9-f1bf-4cdc-9af5-3a072d0e59ad" providerId="ADAL" clId="{38940AE9-FC45-4FF8-AE92-3649FF8BC9F0}" dt="2025-05-25T05:53:34.248" v="661" actId="14826"/>
          <ac:spMkLst>
            <pc:docMk/>
            <pc:sldMk cId="3447788907" sldId="264"/>
            <ac:spMk id="7" creationId="{D8CAFE02-2012-DE05-0FA5-18C935BF2332}"/>
          </ac:spMkLst>
        </pc:spChg>
        <pc:spChg chg="mod">
          <ac:chgData name="AL AYUBI, Moch Thoriq Assegaf" userId="89e49ae9-f1bf-4cdc-9af5-3a072d0e59ad" providerId="ADAL" clId="{38940AE9-FC45-4FF8-AE92-3649FF8BC9F0}" dt="2025-05-25T05:53:34.248" v="661" actId="14826"/>
          <ac:spMkLst>
            <pc:docMk/>
            <pc:sldMk cId="3447788907" sldId="264"/>
            <ac:spMk id="8" creationId="{E42F4E3E-C4C9-F91E-873D-90B9D2FA604E}"/>
          </ac:spMkLst>
        </pc:spChg>
        <pc:spChg chg="mod">
          <ac:chgData name="AL AYUBI, Moch Thoriq Assegaf" userId="89e49ae9-f1bf-4cdc-9af5-3a072d0e59ad" providerId="ADAL" clId="{38940AE9-FC45-4FF8-AE92-3649FF8BC9F0}" dt="2025-05-25T05:53:34.248" v="661" actId="14826"/>
          <ac:spMkLst>
            <pc:docMk/>
            <pc:sldMk cId="3447788907" sldId="264"/>
            <ac:spMk id="9" creationId="{23FF7F79-89E7-EA23-8D74-428304643246}"/>
          </ac:spMkLst>
        </pc:spChg>
        <pc:spChg chg="mod">
          <ac:chgData name="AL AYUBI, Moch Thoriq Assegaf" userId="89e49ae9-f1bf-4cdc-9af5-3a072d0e59ad" providerId="ADAL" clId="{38940AE9-FC45-4FF8-AE92-3649FF8BC9F0}" dt="2025-05-25T05:53:34.248" v="661" actId="14826"/>
          <ac:spMkLst>
            <pc:docMk/>
            <pc:sldMk cId="3447788907" sldId="264"/>
            <ac:spMk id="13" creationId="{2A88D588-2F24-45FE-8FE7-198189DC3BD6}"/>
          </ac:spMkLst>
        </pc:spChg>
        <pc:spChg chg="mod">
          <ac:chgData name="AL AYUBI, Moch Thoriq Assegaf" userId="89e49ae9-f1bf-4cdc-9af5-3a072d0e59ad" providerId="ADAL" clId="{38940AE9-FC45-4FF8-AE92-3649FF8BC9F0}" dt="2025-05-25T05:53:34.248" v="661" actId="14826"/>
          <ac:spMkLst>
            <pc:docMk/>
            <pc:sldMk cId="3447788907" sldId="264"/>
            <ac:spMk id="14" creationId="{62B53654-B3C1-BFE7-94F4-A78D905E3FEB}"/>
          </ac:spMkLst>
        </pc:spChg>
        <pc:spChg chg="mod">
          <ac:chgData name="AL AYUBI, Moch Thoriq Assegaf" userId="89e49ae9-f1bf-4cdc-9af5-3a072d0e59ad" providerId="ADAL" clId="{38940AE9-FC45-4FF8-AE92-3649FF8BC9F0}" dt="2025-05-25T05:56:42.308" v="677" actId="14826"/>
          <ac:spMkLst>
            <pc:docMk/>
            <pc:sldMk cId="3447788907" sldId="264"/>
            <ac:spMk id="18" creationId="{D0DFA824-5684-9855-8D58-206D3AAD886B}"/>
          </ac:spMkLst>
        </pc:spChg>
        <pc:spChg chg="mod">
          <ac:chgData name="AL AYUBI, Moch Thoriq Assegaf" userId="89e49ae9-f1bf-4cdc-9af5-3a072d0e59ad" providerId="ADAL" clId="{38940AE9-FC45-4FF8-AE92-3649FF8BC9F0}" dt="2025-05-25T05:57:13.562" v="683" actId="404"/>
          <ac:spMkLst>
            <pc:docMk/>
            <pc:sldMk cId="3447788907" sldId="264"/>
            <ac:spMk id="21" creationId="{86DCDF87-115C-4C64-38C5-DAB5D458C78D}"/>
          </ac:spMkLst>
        </pc:spChg>
        <pc:spChg chg="mod">
          <ac:chgData name="AL AYUBI, Moch Thoriq Assegaf" userId="89e49ae9-f1bf-4cdc-9af5-3a072d0e59ad" providerId="ADAL" clId="{38940AE9-FC45-4FF8-AE92-3649FF8BC9F0}" dt="2025-05-25T05:56:42.308" v="677" actId="14826"/>
          <ac:spMkLst>
            <pc:docMk/>
            <pc:sldMk cId="3447788907" sldId="264"/>
            <ac:spMk id="22" creationId="{A2AEF0F5-A40E-EDE2-81AE-99752E5DD07C}"/>
          </ac:spMkLst>
        </pc:spChg>
        <pc:spChg chg="mod">
          <ac:chgData name="AL AYUBI, Moch Thoriq Assegaf" userId="89e49ae9-f1bf-4cdc-9af5-3a072d0e59ad" providerId="ADAL" clId="{38940AE9-FC45-4FF8-AE92-3649FF8BC9F0}" dt="2025-05-25T05:56:42.308" v="677" actId="14826"/>
          <ac:spMkLst>
            <pc:docMk/>
            <pc:sldMk cId="3447788907" sldId="264"/>
            <ac:spMk id="23" creationId="{E2BAE577-3A72-291C-6180-8000464072EC}"/>
          </ac:spMkLst>
        </pc:spChg>
        <pc:spChg chg="mod">
          <ac:chgData name="AL AYUBI, Moch Thoriq Assegaf" userId="89e49ae9-f1bf-4cdc-9af5-3a072d0e59ad" providerId="ADAL" clId="{38940AE9-FC45-4FF8-AE92-3649FF8BC9F0}" dt="2025-05-25T05:29:56.138" v="340"/>
          <ac:spMkLst>
            <pc:docMk/>
            <pc:sldMk cId="3447788907" sldId="264"/>
            <ac:spMk id="28" creationId="{91A446C7-5E66-2B44-6E39-25889C220975}"/>
          </ac:spMkLst>
        </pc:spChg>
        <pc:grpChg chg="add mod">
          <ac:chgData name="AL AYUBI, Moch Thoriq Assegaf" userId="89e49ae9-f1bf-4cdc-9af5-3a072d0e59ad" providerId="ADAL" clId="{38940AE9-FC45-4FF8-AE92-3649FF8BC9F0}" dt="2025-05-25T05:53:34.248" v="661" actId="14826"/>
          <ac:grpSpMkLst>
            <pc:docMk/>
            <pc:sldMk cId="3447788907" sldId="264"/>
            <ac:grpSpMk id="4" creationId="{9AAEDC33-F68D-0241-20B3-A0F217E9B2D3}"/>
          </ac:grpSpMkLst>
        </pc:grpChg>
        <pc:grpChg chg="add mod">
          <ac:chgData name="AL AYUBI, Moch Thoriq Assegaf" userId="89e49ae9-f1bf-4cdc-9af5-3a072d0e59ad" providerId="ADAL" clId="{38940AE9-FC45-4FF8-AE92-3649FF8BC9F0}" dt="2025-05-25T05:56:42.308" v="677" actId="14826"/>
          <ac:grpSpMkLst>
            <pc:docMk/>
            <pc:sldMk cId="3447788907" sldId="264"/>
            <ac:grpSpMk id="15" creationId="{D240C13F-C402-C874-2290-DF769D9A7C83}"/>
          </ac:grpSpMkLst>
        </pc:grpChg>
        <pc:grpChg chg="mod">
          <ac:chgData name="AL AYUBI, Moch Thoriq Assegaf" userId="89e49ae9-f1bf-4cdc-9af5-3a072d0e59ad" providerId="ADAL" clId="{38940AE9-FC45-4FF8-AE92-3649FF8BC9F0}" dt="2025-05-25T05:56:42.308" v="677" actId="14826"/>
          <ac:grpSpMkLst>
            <pc:docMk/>
            <pc:sldMk cId="3447788907" sldId="264"/>
            <ac:grpSpMk id="16" creationId="{54EB13A8-11B3-2667-C310-EFB34EDC5D59}"/>
          </ac:grpSpMkLst>
        </pc:grpChg>
        <pc:grpChg chg="add del mod">
          <ac:chgData name="AL AYUBI, Moch Thoriq Assegaf" userId="89e49ae9-f1bf-4cdc-9af5-3a072d0e59ad" providerId="ADAL" clId="{38940AE9-FC45-4FF8-AE92-3649FF8BC9F0}" dt="2025-05-25T05:36:37.146" v="523" actId="21"/>
          <ac:grpSpMkLst>
            <pc:docMk/>
            <pc:sldMk cId="3447788907" sldId="264"/>
            <ac:grpSpMk id="27" creationId="{95DF90F8-0AEC-1027-F82C-EA71009307FD}"/>
          </ac:grpSpMkLst>
        </pc:grpChg>
        <pc:graphicFrameChg chg="add mod modGraphic">
          <ac:chgData name="AL AYUBI, Moch Thoriq Assegaf" userId="89e49ae9-f1bf-4cdc-9af5-3a072d0e59ad" providerId="ADAL" clId="{38940AE9-FC45-4FF8-AE92-3649FF8BC9F0}" dt="2025-05-25T05:46:48.908" v="654" actId="404"/>
          <ac:graphicFrameMkLst>
            <pc:docMk/>
            <pc:sldMk cId="3447788907" sldId="264"/>
            <ac:graphicFrameMk id="30" creationId="{F9F9E4FB-6787-6EF8-AFC2-FC7B0C6F4AE1}"/>
          </ac:graphicFrameMkLst>
        </pc:graphicFrameChg>
        <pc:picChg chg="mod">
          <ac:chgData name="AL AYUBI, Moch Thoriq Assegaf" userId="89e49ae9-f1bf-4cdc-9af5-3a072d0e59ad" providerId="ADAL" clId="{38940AE9-FC45-4FF8-AE92-3649FF8BC9F0}" dt="2025-05-25T05:53:34.248" v="661" actId="14826"/>
          <ac:picMkLst>
            <pc:docMk/>
            <pc:sldMk cId="3447788907" sldId="264"/>
            <ac:picMk id="10" creationId="{AC16FF9B-F007-227D-D093-4A7AE43ADAED}"/>
          </ac:picMkLst>
        </pc:picChg>
        <pc:picChg chg="mod">
          <ac:chgData name="AL AYUBI, Moch Thoriq Assegaf" userId="89e49ae9-f1bf-4cdc-9af5-3a072d0e59ad" providerId="ADAL" clId="{38940AE9-FC45-4FF8-AE92-3649FF8BC9F0}" dt="2025-05-25T05:53:34.248" v="661" actId="14826"/>
          <ac:picMkLst>
            <pc:docMk/>
            <pc:sldMk cId="3447788907" sldId="264"/>
            <ac:picMk id="11" creationId="{E3E7E54F-417B-EE53-A777-2B59912EF28E}"/>
          </ac:picMkLst>
        </pc:picChg>
        <pc:picChg chg="mod">
          <ac:chgData name="AL AYUBI, Moch Thoriq Assegaf" userId="89e49ae9-f1bf-4cdc-9af5-3a072d0e59ad" providerId="ADAL" clId="{38940AE9-FC45-4FF8-AE92-3649FF8BC9F0}" dt="2025-05-25T05:53:34.248" v="661" actId="14826"/>
          <ac:picMkLst>
            <pc:docMk/>
            <pc:sldMk cId="3447788907" sldId="264"/>
            <ac:picMk id="12" creationId="{C41D5B32-94E9-8658-807C-9B663DD60544}"/>
          </ac:picMkLst>
        </pc:picChg>
        <pc:picChg chg="mod">
          <ac:chgData name="AL AYUBI, Moch Thoriq Assegaf" userId="89e49ae9-f1bf-4cdc-9af5-3a072d0e59ad" providerId="ADAL" clId="{38940AE9-FC45-4FF8-AE92-3649FF8BC9F0}" dt="2025-05-25T05:56:42.308" v="677" actId="14826"/>
          <ac:picMkLst>
            <pc:docMk/>
            <pc:sldMk cId="3447788907" sldId="264"/>
            <ac:picMk id="17" creationId="{0FD46064-0D3E-001C-6017-68BECBD05E81}"/>
          </ac:picMkLst>
        </pc:picChg>
        <pc:picChg chg="mod">
          <ac:chgData name="AL AYUBI, Moch Thoriq Assegaf" userId="89e49ae9-f1bf-4cdc-9af5-3a072d0e59ad" providerId="ADAL" clId="{38940AE9-FC45-4FF8-AE92-3649FF8BC9F0}" dt="2025-05-25T05:56:42.308" v="677" actId="14826"/>
          <ac:picMkLst>
            <pc:docMk/>
            <pc:sldMk cId="3447788907" sldId="264"/>
            <ac:picMk id="19" creationId="{69304FB9-8ECD-7D32-A5C0-D0D0B781B2E8}"/>
          </ac:picMkLst>
        </pc:picChg>
        <pc:picChg chg="mod">
          <ac:chgData name="AL AYUBI, Moch Thoriq Assegaf" userId="89e49ae9-f1bf-4cdc-9af5-3a072d0e59ad" providerId="ADAL" clId="{38940AE9-FC45-4FF8-AE92-3649FF8BC9F0}" dt="2025-05-25T05:56:42.308" v="677" actId="14826"/>
          <ac:picMkLst>
            <pc:docMk/>
            <pc:sldMk cId="3447788907" sldId="264"/>
            <ac:picMk id="20" creationId="{4C6787FB-F84A-75B4-C516-493BFCE7349E}"/>
          </ac:picMkLst>
        </pc:picChg>
        <pc:picChg chg="mod">
          <ac:chgData name="AL AYUBI, Moch Thoriq Assegaf" userId="89e49ae9-f1bf-4cdc-9af5-3a072d0e59ad" providerId="ADAL" clId="{38940AE9-FC45-4FF8-AE92-3649FF8BC9F0}" dt="2025-05-25T05:56:42.308" v="677" actId="14826"/>
          <ac:picMkLst>
            <pc:docMk/>
            <pc:sldMk cId="3447788907" sldId="264"/>
            <ac:picMk id="24" creationId="{EF2A25DC-06EC-CD9A-7DA6-C17B76926F40}"/>
          </ac:picMkLst>
        </pc:picChg>
        <pc:picChg chg="mod">
          <ac:chgData name="AL AYUBI, Moch Thoriq Assegaf" userId="89e49ae9-f1bf-4cdc-9af5-3a072d0e59ad" providerId="ADAL" clId="{38940AE9-FC45-4FF8-AE92-3649FF8BC9F0}" dt="2025-05-25T05:56:42.308" v="677" actId="14826"/>
          <ac:picMkLst>
            <pc:docMk/>
            <pc:sldMk cId="3447788907" sldId="264"/>
            <ac:picMk id="25" creationId="{54F032E1-EC5A-95DB-889C-BB6BCB4E42A3}"/>
          </ac:picMkLst>
        </pc:picChg>
        <pc:picChg chg="mod">
          <ac:chgData name="AL AYUBI, Moch Thoriq Assegaf" userId="89e49ae9-f1bf-4cdc-9af5-3a072d0e59ad" providerId="ADAL" clId="{38940AE9-FC45-4FF8-AE92-3649FF8BC9F0}" dt="2025-05-25T05:56:42.308" v="677" actId="14826"/>
          <ac:picMkLst>
            <pc:docMk/>
            <pc:sldMk cId="3447788907" sldId="264"/>
            <ac:picMk id="26" creationId="{5A60C079-732A-051D-F2D3-30AD63D2B108}"/>
          </ac:picMkLst>
        </pc:picChg>
        <pc:picChg chg="mod">
          <ac:chgData name="AL AYUBI, Moch Thoriq Assegaf" userId="89e49ae9-f1bf-4cdc-9af5-3a072d0e59ad" providerId="ADAL" clId="{38940AE9-FC45-4FF8-AE92-3649FF8BC9F0}" dt="2025-05-25T05:29:56.138" v="340"/>
          <ac:picMkLst>
            <pc:docMk/>
            <pc:sldMk cId="3447788907" sldId="264"/>
            <ac:picMk id="29" creationId="{28A05131-17FA-4BF8-BFE7-8E5D66BB39E7}"/>
          </ac:picMkLst>
        </pc:picChg>
      </pc:sldChg>
      <pc:sldMasterChg chg="modSp modSldLayout">
        <pc:chgData name="AL AYUBI, Moch Thoriq Assegaf" userId="89e49ae9-f1bf-4cdc-9af5-3a072d0e59ad" providerId="ADAL" clId="{38940AE9-FC45-4FF8-AE92-3649FF8BC9F0}" dt="2025-05-25T05:03:09.668" v="4"/>
        <pc:sldMasterMkLst>
          <pc:docMk/>
          <pc:sldMasterMk cId="2417370737" sldId="2147483828"/>
        </pc:sldMasterMkLst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asterMk cId="2417370737" sldId="2147483828"/>
            <ac:spMk id="2" creationId="{00000000-0000-0000-0000-000000000000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asterMk cId="2417370737" sldId="2147483828"/>
            <ac:spMk id="3" creationId="{00000000-0000-0000-0000-000000000000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asterMk cId="2417370737" sldId="2147483828"/>
            <ac:spMk id="4" creationId="{00000000-0000-0000-0000-000000000000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asterMk cId="2417370737" sldId="2147483828"/>
            <ac:spMk id="5" creationId="{00000000-0000-0000-0000-000000000000}"/>
          </ac:spMkLst>
        </pc:spChg>
        <pc:spChg chg="mod">
          <ac:chgData name="AL AYUBI, Moch Thoriq Assegaf" userId="89e49ae9-f1bf-4cdc-9af5-3a072d0e59ad" providerId="ADAL" clId="{38940AE9-FC45-4FF8-AE92-3649FF8BC9F0}" dt="2025-05-25T05:03:09.668" v="4"/>
          <ac:spMkLst>
            <pc:docMk/>
            <pc:sldMasterMk cId="2417370737" sldId="2147483828"/>
            <ac:spMk id="6" creationId="{00000000-0000-0000-0000-000000000000}"/>
          </ac:spMkLst>
        </pc:spChg>
        <pc:sldLayoutChg chg="modSp">
          <pc:chgData name="AL AYUBI, Moch Thoriq Assegaf" userId="89e49ae9-f1bf-4cdc-9af5-3a072d0e59ad" providerId="ADAL" clId="{38940AE9-FC45-4FF8-AE92-3649FF8BC9F0}" dt="2025-05-25T05:03:09.668" v="4"/>
          <pc:sldLayoutMkLst>
            <pc:docMk/>
            <pc:sldMasterMk cId="2417370737" sldId="2147483828"/>
            <pc:sldLayoutMk cId="1011683673" sldId="2147483829"/>
          </pc:sldLayoutMkLst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1011683673" sldId="2147483829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1011683673" sldId="2147483829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38940AE9-FC45-4FF8-AE92-3649FF8BC9F0}" dt="2025-05-25T05:03:09.668" v="4"/>
          <pc:sldLayoutMkLst>
            <pc:docMk/>
            <pc:sldMasterMk cId="2417370737" sldId="2147483828"/>
            <pc:sldLayoutMk cId="1845216208" sldId="2147483831"/>
          </pc:sldLayoutMkLst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1845216208" sldId="2147483831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1845216208" sldId="2147483831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38940AE9-FC45-4FF8-AE92-3649FF8BC9F0}" dt="2025-05-25T05:03:09.668" v="4"/>
          <pc:sldLayoutMkLst>
            <pc:docMk/>
            <pc:sldMasterMk cId="2417370737" sldId="2147483828"/>
            <pc:sldLayoutMk cId="3273413649" sldId="2147483832"/>
          </pc:sldLayoutMkLst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3273413649" sldId="2147483832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3273413649" sldId="2147483832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38940AE9-FC45-4FF8-AE92-3649FF8BC9F0}" dt="2025-05-25T05:03:09.668" v="4"/>
          <pc:sldLayoutMkLst>
            <pc:docMk/>
            <pc:sldMasterMk cId="2417370737" sldId="2147483828"/>
            <pc:sldLayoutMk cId="698031126" sldId="2147483833"/>
          </pc:sldLayoutMkLst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698031126" sldId="2147483833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698031126" sldId="2147483833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698031126" sldId="2147483833"/>
              <ac:spMk id="4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698031126" sldId="2147483833"/>
              <ac:spMk id="5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698031126" sldId="2147483833"/>
              <ac:spMk id="6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38940AE9-FC45-4FF8-AE92-3649FF8BC9F0}" dt="2025-05-25T05:03:09.668" v="4"/>
          <pc:sldLayoutMkLst>
            <pc:docMk/>
            <pc:sldMasterMk cId="2417370737" sldId="2147483828"/>
            <pc:sldLayoutMk cId="2160574920" sldId="2147483836"/>
          </pc:sldLayoutMkLst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2160574920" sldId="2147483836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2160574920" sldId="2147483836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2160574920" sldId="2147483836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38940AE9-FC45-4FF8-AE92-3649FF8BC9F0}" dt="2025-05-25T05:03:09.668" v="4"/>
          <pc:sldLayoutMkLst>
            <pc:docMk/>
            <pc:sldMasterMk cId="2417370737" sldId="2147483828"/>
            <pc:sldLayoutMk cId="408650664" sldId="2147483837"/>
          </pc:sldLayoutMkLst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408650664" sldId="2147483837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408650664" sldId="2147483837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408650664" sldId="2147483837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38940AE9-FC45-4FF8-AE92-3649FF8BC9F0}" dt="2025-05-25T05:03:09.668" v="4"/>
          <pc:sldLayoutMkLst>
            <pc:docMk/>
            <pc:sldMasterMk cId="2417370737" sldId="2147483828"/>
            <pc:sldLayoutMk cId="1034543257" sldId="2147483839"/>
          </pc:sldLayoutMkLst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1034543257" sldId="2147483839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38940AE9-FC45-4FF8-AE92-3649FF8BC9F0}" dt="2025-05-25T05:03:09.668" v="4"/>
            <ac:spMkLst>
              <pc:docMk/>
              <pc:sldMasterMk cId="2417370737" sldId="2147483828"/>
              <pc:sldLayoutMk cId="1034543257" sldId="2147483839"/>
              <ac:spMk id="3" creationId="{00000000-0000-0000-0000-000000000000}"/>
            </ac:spMkLst>
          </pc:spChg>
        </pc:sldLayoutChg>
      </pc:sldMasterChg>
    </pc:docChg>
  </pc:docChgLst>
  <pc:docChgLst>
    <pc:chgData name="AL AYUBI, Moch Thoriq Assegaf" userId="89e49ae9-f1bf-4cdc-9af5-3a072d0e59ad" providerId="ADAL" clId="{79AE0CBA-B3C4-43E8-B692-F3C008E5361F}"/>
    <pc:docChg chg="custSel modSld">
      <pc:chgData name="AL AYUBI, Moch Thoriq Assegaf" userId="89e49ae9-f1bf-4cdc-9af5-3a072d0e59ad" providerId="ADAL" clId="{79AE0CBA-B3C4-43E8-B692-F3C008E5361F}" dt="2024-11-09T08:04:50.141" v="61" actId="14100"/>
      <pc:docMkLst>
        <pc:docMk/>
      </pc:docMkLst>
      <pc:sldChg chg="modSp mod">
        <pc:chgData name="AL AYUBI, Moch Thoriq Assegaf" userId="89e49ae9-f1bf-4cdc-9af5-3a072d0e59ad" providerId="ADAL" clId="{79AE0CBA-B3C4-43E8-B692-F3C008E5361F}" dt="2024-11-09T08:04:50.141" v="61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79AE0CBA-B3C4-43E8-B692-F3C008E5361F}" dt="2024-11-09T07:55:23.975" v="11" actId="20577"/>
          <ac:spMkLst>
            <pc:docMk/>
            <pc:sldMk cId="335429979" sldId="260"/>
            <ac:spMk id="3" creationId="{518CE38F-FDE7-8949-1FE6-9815885017C7}"/>
          </ac:spMkLst>
        </pc:spChg>
        <pc:spChg chg="mod">
          <ac:chgData name="AL AYUBI, Moch Thoriq Assegaf" userId="89e49ae9-f1bf-4cdc-9af5-3a072d0e59ad" providerId="ADAL" clId="{79AE0CBA-B3C4-43E8-B692-F3C008E5361F}" dt="2024-11-09T08:04:45.694" v="60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79AE0CBA-B3C4-43E8-B692-F3C008E5361F}" dt="2024-11-09T08:04:50.141" v="61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79AE0CBA-B3C4-43E8-B692-F3C008E5361F}" dt="2024-11-09T08:04:28.510" v="39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79AE0CBA-B3C4-43E8-B692-F3C008E5361F}" dt="2024-11-09T08:04:36.161" v="47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79AE0CBA-B3C4-43E8-B692-F3C008E5361F}" dt="2024-11-09T08:03:53.317" v="33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addSp delSp modSp mod">
        <pc:chgData name="AL AYUBI, Moch Thoriq Assegaf" userId="89e49ae9-f1bf-4cdc-9af5-3a072d0e59ad" providerId="ADAL" clId="{79AE0CBA-B3C4-43E8-B692-F3C008E5361F}" dt="2024-11-09T08:03:05.478" v="26" actId="403"/>
        <pc:sldMkLst>
          <pc:docMk/>
          <pc:sldMk cId="941573539" sldId="261"/>
        </pc:sldMkLst>
        <pc:spChg chg="del mod">
          <ac:chgData name="AL AYUBI, Moch Thoriq Assegaf" userId="89e49ae9-f1bf-4cdc-9af5-3a072d0e59ad" providerId="ADAL" clId="{79AE0CBA-B3C4-43E8-B692-F3C008E5361F}" dt="2024-11-09T07:55:28.305" v="12" actId="478"/>
          <ac:spMkLst>
            <pc:docMk/>
            <pc:sldMk cId="941573539" sldId="261"/>
            <ac:spMk id="11" creationId="{740390E6-350A-C653-E9C3-56CBE455BBC3}"/>
          </ac:spMkLst>
        </pc:spChg>
        <pc:spChg chg="add mod">
          <ac:chgData name="AL AYUBI, Moch Thoriq Assegaf" userId="89e49ae9-f1bf-4cdc-9af5-3a072d0e59ad" providerId="ADAL" clId="{79AE0CBA-B3C4-43E8-B692-F3C008E5361F}" dt="2024-11-09T07:55:28.619" v="13"/>
          <ac:spMkLst>
            <pc:docMk/>
            <pc:sldMk cId="941573539" sldId="261"/>
            <ac:spMk id="17" creationId="{3129A4AC-D8F2-412E-8C60-FEB05B8DE277}"/>
          </ac:spMkLst>
        </pc:spChg>
        <pc:graphicFrameChg chg="mod modGraphic">
          <ac:chgData name="AL AYUBI, Moch Thoriq Assegaf" userId="89e49ae9-f1bf-4cdc-9af5-3a072d0e59ad" providerId="ADAL" clId="{79AE0CBA-B3C4-43E8-B692-F3C008E5361F}" dt="2024-11-09T08:03:05.478" v="26" actId="403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AA2DF1DB-762E-4F58-889D-5B6E2B114306}"/>
    <pc:docChg chg="custSel modSld">
      <pc:chgData name="AL AYUBI, Moch Thoriq Assegaf" userId="89e49ae9-f1bf-4cdc-9af5-3a072d0e59ad" providerId="ADAL" clId="{AA2DF1DB-762E-4F58-889D-5B6E2B114306}" dt="2023-12-08T02:52:32.667" v="167" actId="1076"/>
      <pc:docMkLst>
        <pc:docMk/>
      </pc:docMkLst>
      <pc:sldChg chg="addSp delSp modSp mod">
        <pc:chgData name="AL AYUBI, Moch Thoriq Assegaf" userId="89e49ae9-f1bf-4cdc-9af5-3a072d0e59ad" providerId="ADAL" clId="{AA2DF1DB-762E-4F58-889D-5B6E2B114306}" dt="2023-12-08T02:52:32.667" v="167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AA2DF1DB-762E-4F58-889D-5B6E2B114306}" dt="2023-12-07T06:58:46.933" v="6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6" creationId="{9384F0D0-CCD6-FD4F-11AA-727A4F697A91}"/>
          </ac:spMkLst>
        </pc:spChg>
        <pc:spChg chg="add mod">
          <ac:chgData name="AL AYUBI, Moch Thoriq Assegaf" userId="89e49ae9-f1bf-4cdc-9af5-3a072d0e59ad" providerId="ADAL" clId="{AA2DF1DB-762E-4F58-889D-5B6E2B114306}" dt="2023-12-08T02:52:32.667" v="167" actId="1076"/>
          <ac:spMkLst>
            <pc:docMk/>
            <pc:sldMk cId="3233712479" sldId="258"/>
            <ac:spMk id="6" creationId="{E1B0E821-D9A4-9C3B-41E1-B82BBB7E8FED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13" creationId="{6B3F7A32-913A-13DF-7CE0-5E9A293498FB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17" creationId="{BD29B62F-51DA-AD65-559A-20789E5E903A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21" creationId="{D3C1FBAA-D177-A44B-725F-A7C40B3C0048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22" creationId="{715EEFB2-4F42-8C37-A388-245B211AD41B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23" creationId="{9C5CA2C1-91D8-94FB-8800-CB713B32A397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25" creationId="{D9BA7445-674C-BC73-3579-869B08661F3E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26" creationId="{48834F47-23C8-92C9-0ED4-463D02CFA59F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27" creationId="{8FAA28EC-C908-5BE0-9FB6-E25FE690E33F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32" creationId="{3FA146A4-6006-67F0-BB74-A287731DC0A7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34" creationId="{19224C04-2F4E-7CD2-61DB-8EB861BEBE17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36" creationId="{AAF39F71-32BD-FE78-A724-7B0DC7A88106}"/>
          </ac:spMkLst>
        </pc:spChg>
        <pc:spChg chg="add mod">
          <ac:chgData name="AL AYUBI, Moch Thoriq Assegaf" userId="89e49ae9-f1bf-4cdc-9af5-3a072d0e59ad" providerId="ADAL" clId="{AA2DF1DB-762E-4F58-889D-5B6E2B114306}" dt="2023-12-07T08:43:27.806" v="40" actId="14100"/>
          <ac:spMkLst>
            <pc:docMk/>
            <pc:sldMk cId="3233712479" sldId="258"/>
            <ac:spMk id="40" creationId="{E384F733-7B62-4E74-727D-9E2A1044CD17}"/>
          </ac:spMkLst>
        </pc:spChg>
        <pc:spChg chg="add mod">
          <ac:chgData name="AL AYUBI, Moch Thoriq Assegaf" userId="89e49ae9-f1bf-4cdc-9af5-3a072d0e59ad" providerId="ADAL" clId="{AA2DF1DB-762E-4F58-889D-5B6E2B114306}" dt="2023-12-07T08:43:45.277" v="43" actId="14100"/>
          <ac:spMkLst>
            <pc:docMk/>
            <pc:sldMk cId="3233712479" sldId="258"/>
            <ac:spMk id="42" creationId="{8EEE8302-AFF0-22D4-3DCD-2C8773825689}"/>
          </ac:spMkLst>
        </pc:spChg>
        <pc:spChg chg="add mod">
          <ac:chgData name="AL AYUBI, Moch Thoriq Assegaf" userId="89e49ae9-f1bf-4cdc-9af5-3a072d0e59ad" providerId="ADAL" clId="{AA2DF1DB-762E-4F58-889D-5B6E2B114306}" dt="2023-12-07T08:43:48.315" v="45" actId="1076"/>
          <ac:spMkLst>
            <pc:docMk/>
            <pc:sldMk cId="3233712479" sldId="258"/>
            <ac:spMk id="43" creationId="{CC728C6A-3AA2-DDF1-0853-8EBC3E54413A}"/>
          </ac:spMkLst>
        </pc:spChg>
        <pc:spChg chg="add mod">
          <ac:chgData name="AL AYUBI, Moch Thoriq Assegaf" userId="89e49ae9-f1bf-4cdc-9af5-3a072d0e59ad" providerId="ADAL" clId="{AA2DF1DB-762E-4F58-889D-5B6E2B114306}" dt="2023-12-07T08:43:53.841" v="47" actId="1076"/>
          <ac:spMkLst>
            <pc:docMk/>
            <pc:sldMk cId="3233712479" sldId="258"/>
            <ac:spMk id="44" creationId="{B9E5F8CD-5E79-A6D5-2101-C6E6FF31254E}"/>
          </ac:spMkLst>
        </pc:spChg>
        <pc:spChg chg="add mod">
          <ac:chgData name="AL AYUBI, Moch Thoriq Assegaf" userId="89e49ae9-f1bf-4cdc-9af5-3a072d0e59ad" providerId="ADAL" clId="{AA2DF1DB-762E-4F58-889D-5B6E2B114306}" dt="2023-12-07T08:44:10.359" v="51" actId="1076"/>
          <ac:spMkLst>
            <pc:docMk/>
            <pc:sldMk cId="3233712479" sldId="258"/>
            <ac:spMk id="45" creationId="{A814556F-5EDB-ED05-1A3E-8C024FC384DB}"/>
          </ac:spMkLst>
        </pc:spChg>
        <pc:spChg chg="add mod">
          <ac:chgData name="AL AYUBI, Moch Thoriq Assegaf" userId="89e49ae9-f1bf-4cdc-9af5-3a072d0e59ad" providerId="ADAL" clId="{AA2DF1DB-762E-4F58-889D-5B6E2B114306}" dt="2023-12-07T08:44:27.777" v="54" actId="14100"/>
          <ac:spMkLst>
            <pc:docMk/>
            <pc:sldMk cId="3233712479" sldId="258"/>
            <ac:spMk id="46" creationId="{8580CFC6-1E82-3EF5-9864-2739F6852378}"/>
          </ac:spMkLst>
        </pc:spChg>
        <pc:spChg chg="add mod">
          <ac:chgData name="AL AYUBI, Moch Thoriq Assegaf" userId="89e49ae9-f1bf-4cdc-9af5-3a072d0e59ad" providerId="ADAL" clId="{AA2DF1DB-762E-4F58-889D-5B6E2B114306}" dt="2023-12-07T08:44:28.666" v="55"/>
          <ac:spMkLst>
            <pc:docMk/>
            <pc:sldMk cId="3233712479" sldId="258"/>
            <ac:spMk id="49" creationId="{D7BD5914-62CF-EEE2-991A-3EAFE975C184}"/>
          </ac:spMkLst>
        </pc:spChg>
        <pc:spChg chg="add mod">
          <ac:chgData name="AL AYUBI, Moch Thoriq Assegaf" userId="89e49ae9-f1bf-4cdc-9af5-3a072d0e59ad" providerId="ADAL" clId="{AA2DF1DB-762E-4F58-889D-5B6E2B114306}" dt="2023-12-07T08:44:32" v="57" actId="1076"/>
          <ac:spMkLst>
            <pc:docMk/>
            <pc:sldMk cId="3233712479" sldId="258"/>
            <ac:spMk id="50" creationId="{B60C215B-A909-D971-B5AD-C3F555EBEF68}"/>
          </ac:spMkLst>
        </pc:spChg>
        <pc:spChg chg="add mod">
          <ac:chgData name="AL AYUBI, Moch Thoriq Assegaf" userId="89e49ae9-f1bf-4cdc-9af5-3a072d0e59ad" providerId="ADAL" clId="{AA2DF1DB-762E-4F58-889D-5B6E2B114306}" dt="2023-12-07T08:44:34.276" v="59" actId="1076"/>
          <ac:spMkLst>
            <pc:docMk/>
            <pc:sldMk cId="3233712479" sldId="258"/>
            <ac:spMk id="51" creationId="{9C3F1C23-6548-D48B-06EE-CB821EC06200}"/>
          </ac:spMkLst>
        </pc:spChg>
        <pc:spChg chg="add mod">
          <ac:chgData name="AL AYUBI, Moch Thoriq Assegaf" userId="89e49ae9-f1bf-4cdc-9af5-3a072d0e59ad" providerId="ADAL" clId="{AA2DF1DB-762E-4F58-889D-5B6E2B114306}" dt="2023-12-07T08:44:40.405" v="61" actId="1076"/>
          <ac:spMkLst>
            <pc:docMk/>
            <pc:sldMk cId="3233712479" sldId="258"/>
            <ac:spMk id="52" creationId="{F0515ACA-2AAB-DF6A-940B-E7F596C53A09}"/>
          </ac:spMkLst>
        </pc:spChg>
        <pc:spChg chg="add mod">
          <ac:chgData name="AL AYUBI, Moch Thoriq Assegaf" userId="89e49ae9-f1bf-4cdc-9af5-3a072d0e59ad" providerId="ADAL" clId="{AA2DF1DB-762E-4F58-889D-5B6E2B114306}" dt="2023-12-07T08:44:49.007" v="63" actId="1076"/>
          <ac:spMkLst>
            <pc:docMk/>
            <pc:sldMk cId="3233712479" sldId="258"/>
            <ac:spMk id="54" creationId="{0EA03BAA-4ADD-E07B-E5A5-7AAC2A488AB1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56" creationId="{D1D3427E-5C20-1B46-E3B6-9A66D09A746C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57" creationId="{CE9706A5-8B49-C392-651D-84D9C3ADD5A3}"/>
          </ac:spMkLst>
        </pc:spChg>
        <pc:spChg chg="del">
          <ac:chgData name="AL AYUBI, Moch Thoriq Assegaf" userId="89e49ae9-f1bf-4cdc-9af5-3a072d0e59ad" providerId="ADAL" clId="{AA2DF1DB-762E-4F58-889D-5B6E2B114306}" dt="2023-12-07T07:06:19.784" v="10" actId="478"/>
          <ac:spMkLst>
            <pc:docMk/>
            <pc:sldMk cId="3233712479" sldId="258"/>
            <ac:spMk id="58" creationId="{D0AFAE2A-5BA6-3A16-3C75-D9EF7058F4B2}"/>
          </ac:spMkLst>
        </pc:spChg>
        <pc:spChg chg="add mod">
          <ac:chgData name="AL AYUBI, Moch Thoriq Assegaf" userId="89e49ae9-f1bf-4cdc-9af5-3a072d0e59ad" providerId="ADAL" clId="{AA2DF1DB-762E-4F58-889D-5B6E2B114306}" dt="2023-12-07T08:44:52.704" v="65" actId="1076"/>
          <ac:spMkLst>
            <pc:docMk/>
            <pc:sldMk cId="3233712479" sldId="258"/>
            <ac:spMk id="59" creationId="{AEDB7483-08A7-AADA-481F-22F8C0EE4B5E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AA2DF1DB-762E-4F58-889D-5B6E2B114306}" dt="2023-12-07T08:45:03.693" v="66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AA2DF1DB-762E-4F58-889D-5B6E2B114306}" dt="2023-12-07T08:45:18.431" v="73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AA2DF1DB-762E-4F58-889D-5B6E2B114306}" dt="2023-12-07T08:45:14.224" v="71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AA2DF1DB-762E-4F58-889D-5B6E2B114306}" dt="2023-12-07T08:45:09.778" v="69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AA2DF1DB-762E-4F58-889D-5B6E2B114306}" dt="2023-12-07T08:45:07.456" v="68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AA2DF1DB-762E-4F58-889D-5B6E2B114306}" dt="2023-12-07T08:45:11.951" v="70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AA2DF1DB-762E-4F58-889D-5B6E2B114306}" dt="2023-12-07T08:45:05.605" v="67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AA2DF1DB-762E-4F58-889D-5B6E2B114306}" dt="2023-12-07T08:45:16.381" v="72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AA2DF1DB-762E-4F58-889D-5B6E2B114306}" dt="2023-12-07T07:06:23.174" v="11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AA2DF1DB-762E-4F58-889D-5B6E2B114306}" dt="2023-12-08T02:52:21.238" v="162" actId="1076"/>
          <ac:spMkLst>
            <pc:docMk/>
            <pc:sldMk cId="3233712479" sldId="258"/>
            <ac:spMk id="122" creationId="{A0997BF7-5AA2-4F54-8D72-8D828ED8D95D}"/>
          </ac:spMkLst>
        </pc:spChg>
        <pc:grpChg chg="mod">
          <ac:chgData name="AL AYUBI, Moch Thoriq Assegaf" userId="89e49ae9-f1bf-4cdc-9af5-3a072d0e59ad" providerId="ADAL" clId="{AA2DF1DB-762E-4F58-889D-5B6E2B114306}" dt="2023-12-07T07:06:23.174" v="11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AA2DF1DB-762E-4F58-889D-5B6E2B114306}" dt="2023-12-08T02:51:51.636" v="154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AA2DF1DB-762E-4F58-889D-5B6E2B114306}" dt="2023-12-08T02:52:12.469" v="161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add mod">
          <ac:chgData name="AL AYUBI, Moch Thoriq Assegaf" userId="89e49ae9-f1bf-4cdc-9af5-3a072d0e59ad" providerId="ADAL" clId="{AA2DF1DB-762E-4F58-889D-5B6E2B114306}" dt="2023-12-08T02:51:30.376" v="144" actId="1076"/>
          <ac:picMkLst>
            <pc:docMk/>
            <pc:sldMk cId="3233712479" sldId="258"/>
            <ac:picMk id="39" creationId="{1F3CDEE5-F9A6-8F21-277C-8AC29168985B}"/>
          </ac:picMkLst>
        </pc:picChg>
        <pc:picChg chg="mod">
          <ac:chgData name="AL AYUBI, Moch Thoriq Assegaf" userId="89e49ae9-f1bf-4cdc-9af5-3a072d0e59ad" providerId="ADAL" clId="{AA2DF1DB-762E-4F58-889D-5B6E2B114306}" dt="2023-12-08T02:52:02.311" v="156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AA2DF1DB-762E-4F58-889D-5B6E2B114306}" dt="2023-12-07T08:41:32.109" v="27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AA2DF1DB-762E-4F58-889D-5B6E2B114306}" dt="2023-12-08T02:51:28.480" v="143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AA2DF1DB-762E-4F58-889D-5B6E2B114306}" dt="2023-12-08T02:50:49.544" v="136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AA2DF1DB-762E-4F58-889D-5B6E2B114306}" dt="2023-12-08T02:51:00.875" v="138" actId="1076"/>
          <ac:picMkLst>
            <pc:docMk/>
            <pc:sldMk cId="3233712479" sldId="258"/>
            <ac:picMk id="136" creationId="{411FD6E2-121D-41CB-9636-27A04B38F3E2}"/>
          </ac:picMkLst>
        </pc:picChg>
      </pc:sldChg>
      <pc:sldChg chg="addSp delSp modSp mod">
        <pc:chgData name="AL AYUBI, Moch Thoriq Assegaf" userId="89e49ae9-f1bf-4cdc-9af5-3a072d0e59ad" providerId="ADAL" clId="{AA2DF1DB-762E-4F58-889D-5B6E2B114306}" dt="2023-12-08T02:50:24.073" v="134" actId="27918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AA2DF1DB-762E-4F58-889D-5B6E2B114306}" dt="2023-12-07T06:58:52.890" v="8"/>
          <ac:spMkLst>
            <pc:docMk/>
            <pc:sldMk cId="1943623542" sldId="259"/>
            <ac:spMk id="3" creationId="{E259F699-5EA3-58FF-09A8-CCCCE20CC02C}"/>
          </ac:spMkLst>
        </pc:spChg>
        <pc:spChg chg="del">
          <ac:chgData name="AL AYUBI, Moch Thoriq Assegaf" userId="89e49ae9-f1bf-4cdc-9af5-3a072d0e59ad" providerId="ADAL" clId="{AA2DF1DB-762E-4F58-889D-5B6E2B114306}" dt="2023-12-07T06:58:52.488" v="7" actId="478"/>
          <ac:spMkLst>
            <pc:docMk/>
            <pc:sldMk cId="1943623542" sldId="259"/>
            <ac:spMk id="4" creationId="{32F00113-F522-3AC9-4677-FE55424B3003}"/>
          </ac:spMkLst>
        </pc:spChg>
        <pc:graphicFrameChg chg="mod modGraphic">
          <ac:chgData name="AL AYUBI, Moch Thoriq Assegaf" userId="89e49ae9-f1bf-4cdc-9af5-3a072d0e59ad" providerId="ADAL" clId="{AA2DF1DB-762E-4F58-889D-5B6E2B114306}" dt="2023-12-08T02:50:17.037" v="131" actId="2164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1E236848-F710-4CC6-A273-1D77D1FF1245}"/>
    <pc:docChg chg="undo custSel modSld">
      <pc:chgData name="AL AYUBI, Moch Thoriq Assegaf" userId="89e49ae9-f1bf-4cdc-9af5-3a072d0e59ad" providerId="ADAL" clId="{1E236848-F710-4CC6-A273-1D77D1FF1245}" dt="2025-02-07T10:30:42.387" v="908"/>
      <pc:docMkLst>
        <pc:docMk/>
      </pc:docMkLst>
      <pc:sldChg chg="modSp mod">
        <pc:chgData name="AL AYUBI, Moch Thoriq Assegaf" userId="89e49ae9-f1bf-4cdc-9af5-3a072d0e59ad" providerId="ADAL" clId="{1E236848-F710-4CC6-A273-1D77D1FF1245}" dt="2025-02-07T10:18:41.560" v="56" actId="27918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1E236848-F710-4CC6-A273-1D77D1FF1245}" dt="2025-02-07T10:08:56.599" v="0"/>
          <ac:spMkLst>
            <pc:docMk/>
            <pc:sldMk cId="335429979" sldId="260"/>
            <ac:spMk id="3" creationId="{588BCB38-82D3-B14E-045C-C804388AE0DD}"/>
          </ac:spMkLst>
        </pc:spChg>
        <pc:graphicFrameChg chg="mod modGraphic">
          <ac:chgData name="AL AYUBI, Moch Thoriq Assegaf" userId="89e49ae9-f1bf-4cdc-9af5-3a072d0e59ad" providerId="ADAL" clId="{1E236848-F710-4CC6-A273-1D77D1FF1245}" dt="2025-02-07T10:17:10.082" v="49" actId="1076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 mod">
        <pc:chgData name="AL AYUBI, Moch Thoriq Assegaf" userId="89e49ae9-f1bf-4cdc-9af5-3a072d0e59ad" providerId="ADAL" clId="{1E236848-F710-4CC6-A273-1D77D1FF1245}" dt="2025-02-07T10:14:19.011" v="4" actId="20577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1E236848-F710-4CC6-A273-1D77D1FF1245}" dt="2025-02-07T10:08:56.599" v="0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1E236848-F710-4CC6-A273-1D77D1FF1245}" dt="2025-02-07T10:14:19.011" v="4" actId="20577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modSp mod">
        <pc:chgData name="AL AYUBI, Moch Thoriq Assegaf" userId="89e49ae9-f1bf-4cdc-9af5-3a072d0e59ad" providerId="ADAL" clId="{1E236848-F710-4CC6-A273-1D77D1FF1245}" dt="2025-02-07T10:30:42.387" v="908"/>
        <pc:sldMkLst>
          <pc:docMk/>
          <pc:sldMk cId="4037847218" sldId="262"/>
        </pc:sldMkLst>
        <pc:spChg chg="mod">
          <ac:chgData name="AL AYUBI, Moch Thoriq Assegaf" userId="89e49ae9-f1bf-4cdc-9af5-3a072d0e59ad" providerId="ADAL" clId="{1E236848-F710-4CC6-A273-1D77D1FF1245}" dt="2025-02-07T10:08:56.599" v="0"/>
          <ac:spMkLst>
            <pc:docMk/>
            <pc:sldMk cId="4037847218" sldId="262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1E236848-F710-4CC6-A273-1D77D1FF1245}" dt="2025-02-07T10:30:42.387" v="908"/>
          <ac:graphicFrameMkLst>
            <pc:docMk/>
            <pc:sldMk cId="4037847218" sldId="262"/>
            <ac:graphicFrameMk id="11" creationId="{A1D8BC2B-0841-8E90-D4EF-057BAC3244CD}"/>
          </ac:graphicFrameMkLst>
        </pc:graphicFrameChg>
      </pc:sldChg>
      <pc:sldChg chg="modSp mod">
        <pc:chgData name="AL AYUBI, Moch Thoriq Assegaf" userId="89e49ae9-f1bf-4cdc-9af5-3a072d0e59ad" providerId="ADAL" clId="{1E236848-F710-4CC6-A273-1D77D1FF1245}" dt="2025-02-07T10:14:56.641" v="40" actId="20577"/>
        <pc:sldMkLst>
          <pc:docMk/>
          <pc:sldMk cId="4231433063" sldId="263"/>
        </pc:sldMkLst>
        <pc:spChg chg="mod">
          <ac:chgData name="AL AYUBI, Moch Thoriq Assegaf" userId="89e49ae9-f1bf-4cdc-9af5-3a072d0e59ad" providerId="ADAL" clId="{1E236848-F710-4CC6-A273-1D77D1FF1245}" dt="2025-02-07T10:08:56.599" v="0"/>
          <ac:spMkLst>
            <pc:docMk/>
            <pc:sldMk cId="4231433063" sldId="263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1E236848-F710-4CC6-A273-1D77D1FF1245}" dt="2025-02-07T10:14:56.641" v="40" actId="20577"/>
          <ac:graphicFrameMkLst>
            <pc:docMk/>
            <pc:sldMk cId="4231433063" sldId="263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3AD917AD-DDF9-418E-B1C5-A604241B007D}"/>
    <pc:docChg chg="custSel modSld">
      <pc:chgData name="AL AYUBI, Moch Thoriq Assegaf" userId="89e49ae9-f1bf-4cdc-9af5-3a072d0e59ad" providerId="ADAL" clId="{3AD917AD-DDF9-418E-B1C5-A604241B007D}" dt="2025-03-07T12:15:24.726" v="677" actId="20577"/>
      <pc:docMkLst>
        <pc:docMk/>
      </pc:docMkLst>
      <pc:sldChg chg="modSp mod">
        <pc:chgData name="AL AYUBI, Moch Thoriq Assegaf" userId="89e49ae9-f1bf-4cdc-9af5-3a072d0e59ad" providerId="ADAL" clId="{3AD917AD-DDF9-418E-B1C5-A604241B007D}" dt="2025-03-07T12:01:33.450" v="49" actId="27918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3AD917AD-DDF9-418E-B1C5-A604241B007D}" dt="2025-03-07T11:58:40.110" v="12" actId="20577"/>
          <ac:spMkLst>
            <pc:docMk/>
            <pc:sldMk cId="335429979" sldId="260"/>
            <ac:spMk id="3" creationId="{588BCB38-82D3-B14E-045C-C804388AE0DD}"/>
          </ac:spMkLst>
        </pc:spChg>
        <pc:graphicFrameChg chg="mod modGraphic">
          <ac:chgData name="AL AYUBI, Moch Thoriq Assegaf" userId="89e49ae9-f1bf-4cdc-9af5-3a072d0e59ad" providerId="ADAL" clId="{3AD917AD-DDF9-418E-B1C5-A604241B007D}" dt="2025-03-07T12:00:43.475" v="42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">
        <pc:chgData name="AL AYUBI, Moch Thoriq Assegaf" userId="89e49ae9-f1bf-4cdc-9af5-3a072d0e59ad" providerId="ADAL" clId="{3AD917AD-DDF9-418E-B1C5-A604241B007D}" dt="2025-03-07T11:59:29.259" v="14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3AD917AD-DDF9-418E-B1C5-A604241B007D}" dt="2025-03-07T11:59:05.760" v="13"/>
          <ac:spMkLst>
            <pc:docMk/>
            <pc:sldMk cId="941573539" sldId="261"/>
            <ac:spMk id="17" creationId="{DBD9BA81-22B7-4551-1CED-F692C64A72C9}"/>
          </ac:spMkLst>
        </pc:spChg>
        <pc:graphicFrameChg chg="mod">
          <ac:chgData name="AL AYUBI, Moch Thoriq Assegaf" userId="89e49ae9-f1bf-4cdc-9af5-3a072d0e59ad" providerId="ADAL" clId="{3AD917AD-DDF9-418E-B1C5-A604241B007D}" dt="2025-03-07T11:59:29.259" v="14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modSp mod">
        <pc:chgData name="AL AYUBI, Moch Thoriq Assegaf" userId="89e49ae9-f1bf-4cdc-9af5-3a072d0e59ad" providerId="ADAL" clId="{3AD917AD-DDF9-418E-B1C5-A604241B007D}" dt="2025-03-07T12:15:24.726" v="677" actId="20577"/>
        <pc:sldMkLst>
          <pc:docMk/>
          <pc:sldMk cId="4037847218" sldId="262"/>
        </pc:sldMkLst>
        <pc:spChg chg="mod">
          <ac:chgData name="AL AYUBI, Moch Thoriq Assegaf" userId="89e49ae9-f1bf-4cdc-9af5-3a072d0e59ad" providerId="ADAL" clId="{3AD917AD-DDF9-418E-B1C5-A604241B007D}" dt="2025-03-07T11:59:05.760" v="13"/>
          <ac:spMkLst>
            <pc:docMk/>
            <pc:sldMk cId="4037847218" sldId="262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3AD917AD-DDF9-418E-B1C5-A604241B007D}" dt="2025-03-07T12:15:24.726" v="677" actId="20577"/>
          <ac:graphicFrameMkLst>
            <pc:docMk/>
            <pc:sldMk cId="4037847218" sldId="262"/>
            <ac:graphicFrameMk id="11" creationId="{A1D8BC2B-0841-8E90-D4EF-057BAC3244CD}"/>
          </ac:graphicFrameMkLst>
        </pc:graphicFrameChg>
      </pc:sldChg>
      <pc:sldChg chg="modSp mod">
        <pc:chgData name="AL AYUBI, Moch Thoriq Assegaf" userId="89e49ae9-f1bf-4cdc-9af5-3a072d0e59ad" providerId="ADAL" clId="{3AD917AD-DDF9-418E-B1C5-A604241B007D}" dt="2025-03-07T11:59:59.681" v="37" actId="20577"/>
        <pc:sldMkLst>
          <pc:docMk/>
          <pc:sldMk cId="4231433063" sldId="263"/>
        </pc:sldMkLst>
        <pc:spChg chg="mod">
          <ac:chgData name="AL AYUBI, Moch Thoriq Assegaf" userId="89e49ae9-f1bf-4cdc-9af5-3a072d0e59ad" providerId="ADAL" clId="{3AD917AD-DDF9-418E-B1C5-A604241B007D}" dt="2025-03-07T11:59:05.760" v="13"/>
          <ac:spMkLst>
            <pc:docMk/>
            <pc:sldMk cId="4231433063" sldId="263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3AD917AD-DDF9-418E-B1C5-A604241B007D}" dt="2025-03-07T11:59:59.681" v="37" actId="20577"/>
          <ac:graphicFrameMkLst>
            <pc:docMk/>
            <pc:sldMk cId="4231433063" sldId="263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E25DEF61-9724-47F3-80C5-9E137374EC2E}"/>
    <pc:docChg chg="undo custSel addSld delSld modSld">
      <pc:chgData name="AL AYUBI, Moch Thoriq Assegaf" userId="89e49ae9-f1bf-4cdc-9af5-3a072d0e59ad" providerId="ADAL" clId="{E25DEF61-9724-47F3-80C5-9E137374EC2E}" dt="2023-03-08T03:21:31.990" v="439" actId="47"/>
      <pc:docMkLst>
        <pc:docMk/>
      </pc:docMkLst>
      <pc:sldChg chg="addSp delSp modSp mod">
        <pc:chgData name="AL AYUBI, Moch Thoriq Assegaf" userId="89e49ae9-f1bf-4cdc-9af5-3a072d0e59ad" providerId="ADAL" clId="{E25DEF61-9724-47F3-80C5-9E137374EC2E}" dt="2023-03-08T03:21:14.686" v="438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E25DEF61-9724-47F3-80C5-9E137374EC2E}" dt="2023-03-08T03:13:53.391" v="431" actId="1076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E25DEF61-9724-47F3-80C5-9E137374EC2E}" dt="2023-03-08T02:11:05.114" v="15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E25DEF61-9724-47F3-80C5-9E137374EC2E}" dt="2023-03-08T02:21:19.848" v="41" actId="478"/>
          <ac:spMkLst>
            <pc:docMk/>
            <pc:sldMk cId="3233712479" sldId="258"/>
            <ac:spMk id="10" creationId="{1A438507-E70D-4A1B-841D-4B002F1AB585}"/>
          </ac:spMkLst>
        </pc:spChg>
        <pc:spChg chg="mod">
          <ac:chgData name="AL AYUBI, Moch Thoriq Assegaf" userId="89e49ae9-f1bf-4cdc-9af5-3a072d0e59ad" providerId="ADAL" clId="{E25DEF61-9724-47F3-80C5-9E137374EC2E}" dt="2023-03-08T02:54:31.274" v="109"/>
          <ac:spMkLst>
            <pc:docMk/>
            <pc:sldMk cId="3233712479" sldId="258"/>
            <ac:spMk id="32" creationId="{D90E81D5-4596-4564-9436-432563C2288B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35" creationId="{1428B3A2-A934-4CFD-B940-EAB4F275F691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36" creationId="{990197FB-595B-4D2C-824E-09D4BF16C3E4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37" creationId="{894D3CD4-C3C4-48BD-B34D-74CE64328676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38" creationId="{DD06986B-1CC0-480F-B905-0760920133E1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39" creationId="{884178AF-14D0-432C-B97B-292DE318E615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0" creationId="{6BFD586D-AEE4-4056-AC6A-784FF3BE790C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1" creationId="{4893F433-9250-4013-A1DD-BF51E8D9E7A5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2" creationId="{AF2C6B34-0B41-49D1-BFED-63887A006658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3" creationId="{0F478ADB-5EAE-40D3-85B9-62CA4082CBAA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4" creationId="{96193E72-CC44-48ED-BD3D-596199A47F28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5" creationId="{C9F6F0CE-C30A-4033-942E-DDCCFE91AABD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6" creationId="{573672A8-8261-4EE9-B92E-028B107A8C3F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7" creationId="{B7D7E3C9-602D-4448-BDEF-F8A7E639E097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8" creationId="{1C0EDBCF-71F8-4DFE-8F06-7EE9C2448E19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49" creationId="{213CD02F-80A0-437D-BF65-F6742AC046E7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50" creationId="{8631FEB4-B9A0-4713-99BB-F4FD47481B7A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51" creationId="{CDEDA590-8565-4441-B3AA-F1DB9716A4CE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52" creationId="{21CAFEF2-F00B-4851-B89D-D52AFE42C7B3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54" creationId="{90AA4931-BCBB-4E74-AE4A-4CB242A6C255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56" creationId="{A5DD89C4-56F0-4DE9-9307-5565A6A8C3FD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57" creationId="{3F09E5B0-7469-4718-8523-4955AF00282F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58" creationId="{607DE20F-E491-4F8C-BF41-11A782EFE297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59" creationId="{EE391691-9AC6-48FC-B919-70531804C743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60" creationId="{D4F095CA-156C-4CCB-84C5-6A5262C070EC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61" creationId="{06B185D7-2436-4747-A51F-CFBCE1DB39C6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62" creationId="{2E713AE7-E875-4F5D-90B6-1F058F05766F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63" creationId="{48CDB1B3-1585-43CE-A354-3A5B320AA3A8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66" creationId="{1D0CD48C-2DDB-459C-88F0-C55EC7828FE5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67" creationId="{6FD37DA8-57D4-4E5E-A346-A91AB9EC3F1B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68" creationId="{A0A5DA5A-AE58-4472-9A3A-1992077F70F9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69" creationId="{A363077A-EAA3-488A-BB90-06B88AC1C63C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70" creationId="{9D3C546C-1A71-4942-9015-AA5E6403DE6F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71" creationId="{7DB58AE2-4DBD-4A2F-8F22-76F7B4855F10}"/>
          </ac:spMkLst>
        </pc:spChg>
        <pc:spChg chg="mod">
          <ac:chgData name="AL AYUBI, Moch Thoriq Assegaf" userId="89e49ae9-f1bf-4cdc-9af5-3a072d0e59ad" providerId="ADAL" clId="{E25DEF61-9724-47F3-80C5-9E137374EC2E}" dt="2023-03-08T02:55:01.101" v="111"/>
          <ac:spMkLst>
            <pc:docMk/>
            <pc:sldMk cId="3233712479" sldId="258"/>
            <ac:spMk id="72" creationId="{AC8EABF2-7DCE-467F-BA8F-584AFA50D1DB}"/>
          </ac:spMkLst>
        </pc:spChg>
        <pc:spChg chg="mod">
          <ac:chgData name="AL AYUBI, Moch Thoriq Assegaf" userId="89e49ae9-f1bf-4cdc-9af5-3a072d0e59ad" providerId="ADAL" clId="{E25DEF61-9724-47F3-80C5-9E137374EC2E}" dt="2023-03-08T02:55:36.524" v="113"/>
          <ac:spMkLst>
            <pc:docMk/>
            <pc:sldMk cId="3233712479" sldId="258"/>
            <ac:spMk id="76" creationId="{B7B942BD-2E32-4D32-BE86-EC64B32C7E8B}"/>
          </ac:spMkLst>
        </pc:spChg>
        <pc:spChg chg="add mod">
          <ac:chgData name="AL AYUBI, Moch Thoriq Assegaf" userId="89e49ae9-f1bf-4cdc-9af5-3a072d0e59ad" providerId="ADAL" clId="{E25DEF61-9724-47F3-80C5-9E137374EC2E}" dt="2023-03-08T03:05:27.743" v="358" actId="1076"/>
          <ac:spMkLst>
            <pc:docMk/>
            <pc:sldMk cId="3233712479" sldId="258"/>
            <ac:spMk id="79" creationId="{176994FF-3914-4604-A70B-641C639ACBFF}"/>
          </ac:spMkLst>
        </pc:spChg>
        <pc:grpChg chg="mod">
          <ac:chgData name="AL AYUBI, Moch Thoriq Assegaf" userId="89e49ae9-f1bf-4cdc-9af5-3a072d0e59ad" providerId="ADAL" clId="{E25DEF61-9724-47F3-80C5-9E137374EC2E}" dt="2023-03-08T03:13:59.493" v="432" actId="1076"/>
          <ac:grpSpMkLst>
            <pc:docMk/>
            <pc:sldMk cId="3233712479" sldId="258"/>
            <ac:grpSpMk id="8" creationId="{176DC4DB-F6F8-489F-830B-B62CDA22DC9B}"/>
          </ac:grpSpMkLst>
        </pc:grpChg>
        <pc:grpChg chg="mod">
          <ac:chgData name="AL AYUBI, Moch Thoriq Assegaf" userId="89e49ae9-f1bf-4cdc-9af5-3a072d0e59ad" providerId="ADAL" clId="{E25DEF61-9724-47F3-80C5-9E137374EC2E}" dt="2023-03-08T03:14:12.969" v="434" actId="1076"/>
          <ac:grpSpMkLst>
            <pc:docMk/>
            <pc:sldMk cId="3233712479" sldId="258"/>
            <ac:grpSpMk id="9" creationId="{3ACC7643-3495-4EB4-96F4-A904CEF99036}"/>
          </ac:grpSpMkLst>
        </pc:grpChg>
        <pc:grpChg chg="add mod">
          <ac:chgData name="AL AYUBI, Moch Thoriq Assegaf" userId="89e49ae9-f1bf-4cdc-9af5-3a072d0e59ad" providerId="ADAL" clId="{E25DEF61-9724-47F3-80C5-9E137374EC2E}" dt="2023-03-08T03:03:20.601" v="344" actId="1076"/>
          <ac:grpSpMkLst>
            <pc:docMk/>
            <pc:sldMk cId="3233712479" sldId="258"/>
            <ac:grpSpMk id="27" creationId="{C36620EE-A18F-44B4-8DFD-6075CEA8BA18}"/>
          </ac:grpSpMkLst>
        </pc:grpChg>
        <pc:grpChg chg="add mod">
          <ac:chgData name="AL AYUBI, Moch Thoriq Assegaf" userId="89e49ae9-f1bf-4cdc-9af5-3a072d0e59ad" providerId="ADAL" clId="{E25DEF61-9724-47F3-80C5-9E137374EC2E}" dt="2023-03-08T03:03:39.900" v="347" actId="1076"/>
          <ac:grpSpMkLst>
            <pc:docMk/>
            <pc:sldMk cId="3233712479" sldId="258"/>
            <ac:grpSpMk id="34" creationId="{62C90A52-7740-4DEB-B0E1-FC6C8BEF9BE3}"/>
          </ac:grpSpMkLst>
        </pc:grpChg>
        <pc:grpChg chg="add mod">
          <ac:chgData name="AL AYUBI, Moch Thoriq Assegaf" userId="89e49ae9-f1bf-4cdc-9af5-3a072d0e59ad" providerId="ADAL" clId="{E25DEF61-9724-47F3-80C5-9E137374EC2E}" dt="2023-03-08T03:03:49.912" v="348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 modGraphic">
          <ac:chgData name="AL AYUBI, Moch Thoriq Assegaf" userId="89e49ae9-f1bf-4cdc-9af5-3a072d0e59ad" providerId="ADAL" clId="{E25DEF61-9724-47F3-80C5-9E137374EC2E}" dt="2023-03-08T03:21:14.686" v="438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E25DEF61-9724-47F3-80C5-9E137374EC2E}" dt="2023-03-08T03:03:11.688" v="343" actId="1076"/>
          <ac:graphicFrameMkLst>
            <pc:docMk/>
            <pc:sldMk cId="3233712479" sldId="258"/>
            <ac:graphicFrameMk id="65" creationId="{92E6B0BD-F93A-4484-ADEB-A06F66A5AF28}"/>
          </ac:graphicFrameMkLst>
        </pc:graphicFrameChg>
        <pc:graphicFrameChg chg="add mod modGraphic">
          <ac:chgData name="AL AYUBI, Moch Thoriq Assegaf" userId="89e49ae9-f1bf-4cdc-9af5-3a072d0e59ad" providerId="ADAL" clId="{E25DEF61-9724-47F3-80C5-9E137374EC2E}" dt="2023-03-08T03:06:36.299" v="366" actId="2711"/>
          <ac:graphicFrameMkLst>
            <pc:docMk/>
            <pc:sldMk cId="3233712479" sldId="258"/>
            <ac:graphicFrameMk id="78" creationId="{749691DF-2B3E-4396-8197-560C932E95CE}"/>
          </ac:graphicFrameMkLst>
        </pc:graphicFrameChg>
        <pc:picChg chg="mod">
          <ac:chgData name="AL AYUBI, Moch Thoriq Assegaf" userId="89e49ae9-f1bf-4cdc-9af5-3a072d0e59ad" providerId="ADAL" clId="{E25DEF61-9724-47F3-80C5-9E137374EC2E}" dt="2023-03-08T02:54:31.274" v="109"/>
          <ac:picMkLst>
            <pc:docMk/>
            <pc:sldMk cId="3233712479" sldId="258"/>
            <ac:picMk id="33" creationId="{7736FD2E-F354-41EC-8C26-84FAA444A37A}"/>
          </ac:picMkLst>
        </pc:picChg>
        <pc:picChg chg="mod">
          <ac:chgData name="AL AYUBI, Moch Thoriq Assegaf" userId="89e49ae9-f1bf-4cdc-9af5-3a072d0e59ad" providerId="ADAL" clId="{E25DEF61-9724-47F3-80C5-9E137374EC2E}" dt="2023-03-08T02:55:36.524" v="113"/>
          <ac:picMkLst>
            <pc:docMk/>
            <pc:sldMk cId="3233712479" sldId="258"/>
            <ac:picMk id="77" creationId="{F59221A7-75B3-427C-9132-58072BA5324A}"/>
          </ac:picMkLst>
        </pc:picChg>
      </pc:sldChg>
      <pc:sldChg chg="modSp del mod">
        <pc:chgData name="AL AYUBI, Moch Thoriq Assegaf" userId="89e49ae9-f1bf-4cdc-9af5-3a072d0e59ad" providerId="ADAL" clId="{E25DEF61-9724-47F3-80C5-9E137374EC2E}" dt="2023-03-08T02:58:54.500" v="336" actId="47"/>
        <pc:sldMkLst>
          <pc:docMk/>
          <pc:sldMk cId="1552964151" sldId="259"/>
        </pc:sldMkLst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26" creationId="{0C9EADFA-AC67-4F89-8138-FBE464216278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27" creationId="{586DEFCD-8CAE-49BF-AF74-D09C63BA8A6E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28" creationId="{978770F3-679C-45C2-89DB-C069638422E7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29" creationId="{CBF237C2-6BF0-4D3F-A8CF-AF0A88AFF353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30" creationId="{3446283B-85DA-47B2-B30B-CC0A73A22868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31" creationId="{ED27BF55-A4EF-4288-B928-D58A80E6A64F}"/>
          </ac:spMkLst>
        </pc:spChg>
        <pc:spChg chg="mod">
          <ac:chgData name="AL AYUBI, Moch Thoriq Assegaf" userId="89e49ae9-f1bf-4cdc-9af5-3a072d0e59ad" providerId="ADAL" clId="{E25DEF61-9724-47F3-80C5-9E137374EC2E}" dt="2023-03-08T02:54:17.460" v="108" actId="207"/>
          <ac:spMkLst>
            <pc:docMk/>
            <pc:sldMk cId="1552964151" sldId="259"/>
            <ac:spMk id="32" creationId="{CC0051BB-A1BA-46F8-B772-55A054F7DD34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33" creationId="{C693C1AA-7983-46C8-98AA-547CD7A8D421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34" creationId="{2DC74F79-AA58-457B-A75E-0AB7E97443DB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35" creationId="{CCE25E91-D53D-481C-A2CE-31828E24F708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36" creationId="{F8751A88-23C7-45D0-8561-2C1A728F8B07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37" creationId="{4FD62C9D-64AA-43D1-A840-5BF2CA5E92E2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38" creationId="{9DF76DF5-9037-45D8-AA40-FB8830A00D84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39" creationId="{5ED53048-DE44-49C4-9DCB-104619A1AC43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0" creationId="{8645ACD1-1ED5-47E9-9C3E-B56981CB58F9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1" creationId="{646EF5EF-811B-469D-A142-C2516900D157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2" creationId="{8CD007D5-33D6-4569-BBAB-8B1AD98D65D9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3" creationId="{341CD7E5-0D00-4F5F-90A3-3D8AB706B2B2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4" creationId="{3562603B-261A-4FA4-9F8C-AB21C52029CD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5" creationId="{372A5758-44C6-4FA4-97C9-E8AD2F1EE1B6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6" creationId="{93D2B700-41B5-4092-925F-6CEB2024EF4A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7" creationId="{0C392323-09BB-46D5-8055-EB054CB1D7D2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8" creationId="{F8D8D3B9-0061-4B2B-81EF-51831C8C0291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49" creationId="{7F268A66-1C5C-48C1-BCD3-40B51500DE7F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50" creationId="{EED28B69-9D43-45EA-A3FB-76939EEA9104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51" creationId="{B0B52257-57BD-46C7-8819-9256555DE9D5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52" creationId="{552AB067-F565-4A19-A7B1-A93BA6533822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54" creationId="{3573AE23-526F-45A3-86A4-76CABEF45624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56" creationId="{A3769E96-8367-41C4-8D99-27A2A832882A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57" creationId="{61D2AC74-0327-436D-AF13-DBF8C322A9B3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58" creationId="{0DB75815-6554-4862-806A-D806F71AFEFD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59" creationId="{5C98590B-E078-41A2-996B-5073CCAE5A4F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60" creationId="{F7D70907-E1DF-481D-A510-E4813176D699}"/>
          </ac:spMkLst>
        </pc:spChg>
        <pc:spChg chg="mod">
          <ac:chgData name="AL AYUBI, Moch Thoriq Assegaf" userId="89e49ae9-f1bf-4cdc-9af5-3a072d0e59ad" providerId="ADAL" clId="{E25DEF61-9724-47F3-80C5-9E137374EC2E}" dt="2023-03-08T02:11:36.064" v="20" actId="207"/>
          <ac:spMkLst>
            <pc:docMk/>
            <pc:sldMk cId="1552964151" sldId="259"/>
            <ac:spMk id="61" creationId="{32157DBA-F12F-4138-824F-AA7C07DAE864}"/>
          </ac:spMkLst>
        </pc:spChg>
        <pc:grpChg chg="mod">
          <ac:chgData name="AL AYUBI, Moch Thoriq Assegaf" userId="89e49ae9-f1bf-4cdc-9af5-3a072d0e59ad" providerId="ADAL" clId="{E25DEF61-9724-47F3-80C5-9E137374EC2E}" dt="2023-03-08T02:11:36.064" v="20" actId="207"/>
          <ac:grpSpMkLst>
            <pc:docMk/>
            <pc:sldMk cId="1552964151" sldId="259"/>
            <ac:grpSpMk id="25" creationId="{27EF1DE6-E423-41B1-9AB9-A3A0D7647469}"/>
          </ac:grpSpMkLst>
        </pc:grpChg>
        <pc:graphicFrameChg chg="modGraphic">
          <ac:chgData name="AL AYUBI, Moch Thoriq Assegaf" userId="89e49ae9-f1bf-4cdc-9af5-3a072d0e59ad" providerId="ADAL" clId="{E25DEF61-9724-47F3-80C5-9E137374EC2E}" dt="2023-03-08T02:58:10.124" v="330" actId="20577"/>
          <ac:graphicFrameMkLst>
            <pc:docMk/>
            <pc:sldMk cId="1552964151" sldId="259"/>
            <ac:graphicFrameMk id="67" creationId="{BAD7CADC-56B1-4837-9E87-FDEC18DD600A}"/>
          </ac:graphicFrameMkLst>
        </pc:graphicFrameChg>
      </pc:sldChg>
      <pc:sldChg chg="add del">
        <pc:chgData name="AL AYUBI, Moch Thoriq Assegaf" userId="89e49ae9-f1bf-4cdc-9af5-3a072d0e59ad" providerId="ADAL" clId="{E25DEF61-9724-47F3-80C5-9E137374EC2E}" dt="2023-03-08T03:21:31.990" v="439" actId="47"/>
        <pc:sldMkLst>
          <pc:docMk/>
          <pc:sldMk cId="4293661044" sldId="259"/>
        </pc:sldMkLst>
      </pc:sldChg>
    </pc:docChg>
  </pc:docChgLst>
  <pc:docChgLst>
    <pc:chgData name="AL AYUBI, Moch Thoriq Assegaf" userId="89e49ae9-f1bf-4cdc-9af5-3a072d0e59ad" providerId="ADAL" clId="{E1C5CC28-58DC-4719-819D-75F9C9885BDD}"/>
    <pc:docChg chg="undo custSel addSld modSld sldOrd">
      <pc:chgData name="AL AYUBI, Moch Thoriq Assegaf" userId="89e49ae9-f1bf-4cdc-9af5-3a072d0e59ad" providerId="ADAL" clId="{E1C5CC28-58DC-4719-819D-75F9C9885BDD}" dt="2025-01-17T08:46:29.233" v="235"/>
      <pc:docMkLst>
        <pc:docMk/>
      </pc:docMkLst>
      <pc:sldChg chg="addSp delSp modSp mod">
        <pc:chgData name="AL AYUBI, Moch Thoriq Assegaf" userId="89e49ae9-f1bf-4cdc-9af5-3a072d0e59ad" providerId="ADAL" clId="{E1C5CC28-58DC-4719-819D-75F9C9885BDD}" dt="2025-01-17T08:38:50.050" v="36" actId="403"/>
        <pc:sldMkLst>
          <pc:docMk/>
          <pc:sldMk cId="335429979" sldId="260"/>
        </pc:sldMkLst>
        <pc:spChg chg="del">
          <ac:chgData name="AL AYUBI, Moch Thoriq Assegaf" userId="89e49ae9-f1bf-4cdc-9af5-3a072d0e59ad" providerId="ADAL" clId="{E1C5CC28-58DC-4719-819D-75F9C9885BDD}" dt="2025-01-17T08:36:14.188" v="28" actId="478"/>
          <ac:spMkLst>
            <pc:docMk/>
            <pc:sldMk cId="335429979" sldId="260"/>
            <ac:spMk id="2" creationId="{A1E477CA-6FF5-CE45-E73D-A5958FA15107}"/>
          </ac:spMkLst>
        </pc:spChg>
        <pc:spChg chg="add del mod">
          <ac:chgData name="AL AYUBI, Moch Thoriq Assegaf" userId="89e49ae9-f1bf-4cdc-9af5-3a072d0e59ad" providerId="ADAL" clId="{E1C5CC28-58DC-4719-819D-75F9C9885BDD}" dt="2025-01-17T08:38:17.723" v="33"/>
          <ac:spMkLst>
            <pc:docMk/>
            <pc:sldMk cId="335429979" sldId="260"/>
            <ac:spMk id="3" creationId="{588BCB38-82D3-B14E-045C-C804388AE0DD}"/>
          </ac:spMkLst>
        </pc:spChg>
        <pc:spChg chg="mod">
          <ac:chgData name="AL AYUBI, Moch Thoriq Assegaf" userId="89e49ae9-f1bf-4cdc-9af5-3a072d0e59ad" providerId="ADAL" clId="{E1C5CC28-58DC-4719-819D-75F9C9885BDD}" dt="2025-01-17T08:38:33.971" v="34" actId="1035"/>
          <ac:spMkLst>
            <pc:docMk/>
            <pc:sldMk cId="335429979" sldId="260"/>
            <ac:spMk id="22" creationId="{F98903ED-BC38-479A-B2CE-26AD2ED99157}"/>
          </ac:spMkLst>
        </pc:spChg>
        <pc:graphicFrameChg chg="mod modGraphic">
          <ac:chgData name="AL AYUBI, Moch Thoriq Assegaf" userId="89e49ae9-f1bf-4cdc-9af5-3a072d0e59ad" providerId="ADAL" clId="{E1C5CC28-58DC-4719-819D-75F9C9885BDD}" dt="2025-01-17T08:38:12.359" v="31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E1C5CC28-58DC-4719-819D-75F9C9885BDD}" dt="2025-01-17T08:38:46.672" v="35" actId="403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E1C5CC28-58DC-4719-819D-75F9C9885BDD}" dt="2025-01-17T08:38:50.050" v="36" actId="403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modSp mod">
        <pc:chgData name="AL AYUBI, Moch Thoriq Assegaf" userId="89e49ae9-f1bf-4cdc-9af5-3a072d0e59ad" providerId="ADAL" clId="{E1C5CC28-58DC-4719-819D-75F9C9885BDD}" dt="2025-01-17T08:36:09.845" v="27" actId="20577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E1C5CC28-58DC-4719-819D-75F9C9885BDD}" dt="2025-01-17T08:36:09.845" v="27" actId="20577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E1C5CC28-58DC-4719-819D-75F9C9885BDD}" dt="2025-01-17T08:34:04.199" v="3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addSp delSp modSp add mod ord">
        <pc:chgData name="AL AYUBI, Moch Thoriq Assegaf" userId="89e49ae9-f1bf-4cdc-9af5-3a072d0e59ad" providerId="ADAL" clId="{E1C5CC28-58DC-4719-819D-75F9C9885BDD}" dt="2025-01-17T08:46:29.233" v="235"/>
        <pc:sldMkLst>
          <pc:docMk/>
          <pc:sldMk cId="4037847218" sldId="262"/>
        </pc:sldMkLst>
        <pc:spChg chg="mod ord topLvl">
          <ac:chgData name="AL AYUBI, Moch Thoriq Assegaf" userId="89e49ae9-f1bf-4cdc-9af5-3a072d0e59ad" providerId="ADAL" clId="{E1C5CC28-58DC-4719-819D-75F9C9885BDD}" dt="2025-01-17T08:46:15.004" v="233" actId="164"/>
          <ac:spMkLst>
            <pc:docMk/>
            <pc:sldMk cId="4037847218" sldId="262"/>
            <ac:spMk id="3" creationId="{90A5DC19-6079-C6AE-9354-2FDA9A1222F1}"/>
          </ac:spMkLst>
        </pc:spChg>
        <pc:spChg chg="add mod ord">
          <ac:chgData name="AL AYUBI, Moch Thoriq Assegaf" userId="89e49ae9-f1bf-4cdc-9af5-3a072d0e59ad" providerId="ADAL" clId="{E1C5CC28-58DC-4719-819D-75F9C9885BDD}" dt="2025-01-17T08:46:15.004" v="233" actId="164"/>
          <ac:spMkLst>
            <pc:docMk/>
            <pc:sldMk cId="4037847218" sldId="262"/>
            <ac:spMk id="18" creationId="{792E42C5-1F04-A9D0-AFCB-824557FCE400}"/>
          </ac:spMkLst>
        </pc:spChg>
        <pc:grpChg chg="del mod">
          <ac:chgData name="AL AYUBI, Moch Thoriq Assegaf" userId="89e49ae9-f1bf-4cdc-9af5-3a072d0e59ad" providerId="ADAL" clId="{E1C5CC28-58DC-4719-819D-75F9C9885BDD}" dt="2025-01-17T08:45:10.226" v="222" actId="478"/>
          <ac:grpSpMkLst>
            <pc:docMk/>
            <pc:sldMk cId="4037847218" sldId="262"/>
            <ac:grpSpMk id="2" creationId="{BF5DE3D9-AC6B-F4F9-C9B7-BAE72B025179}"/>
          </ac:grpSpMkLst>
        </pc:grpChg>
        <pc:grpChg chg="add mod">
          <ac:chgData name="AL AYUBI, Moch Thoriq Assegaf" userId="89e49ae9-f1bf-4cdc-9af5-3a072d0e59ad" providerId="ADAL" clId="{E1C5CC28-58DC-4719-819D-75F9C9885BDD}" dt="2025-01-17T08:46:15.004" v="233" actId="164"/>
          <ac:grpSpMkLst>
            <pc:docMk/>
            <pc:sldMk cId="4037847218" sldId="262"/>
            <ac:grpSpMk id="19" creationId="{DE57A47F-6482-048B-747F-074AD3760F9D}"/>
          </ac:grpSpMkLst>
        </pc:grpChg>
        <pc:graphicFrameChg chg="add mod modGraphic">
          <ac:chgData name="AL AYUBI, Moch Thoriq Assegaf" userId="89e49ae9-f1bf-4cdc-9af5-3a072d0e59ad" providerId="ADAL" clId="{E1C5CC28-58DC-4719-819D-75F9C9885BDD}" dt="2025-01-17T08:44:57.628" v="221" actId="12385"/>
          <ac:graphicFrameMkLst>
            <pc:docMk/>
            <pc:sldMk cId="4037847218" sldId="262"/>
            <ac:graphicFrameMk id="11" creationId="{A1D8BC2B-0841-8E90-D4EF-057BAC3244CD}"/>
          </ac:graphicFrameMkLst>
        </pc:graphicFrameChg>
        <pc:graphicFrameChg chg="del">
          <ac:chgData name="AL AYUBI, Moch Thoriq Assegaf" userId="89e49ae9-f1bf-4cdc-9af5-3a072d0e59ad" providerId="ADAL" clId="{E1C5CC28-58DC-4719-819D-75F9C9885BDD}" dt="2025-01-17T08:40:52.692" v="62" actId="478"/>
          <ac:graphicFrameMkLst>
            <pc:docMk/>
            <pc:sldMk cId="4037847218" sldId="262"/>
            <ac:graphicFrameMk id="16" creationId="{22755A8A-0171-B520-658F-99146E697572}"/>
          </ac:graphicFrameMkLst>
        </pc:graphicFrameChg>
        <pc:picChg chg="del topLvl">
          <ac:chgData name="AL AYUBI, Moch Thoriq Assegaf" userId="89e49ae9-f1bf-4cdc-9af5-3a072d0e59ad" providerId="ADAL" clId="{E1C5CC28-58DC-4719-819D-75F9C9885BDD}" dt="2025-01-17T08:45:10.226" v="222" actId="478"/>
          <ac:picMkLst>
            <pc:docMk/>
            <pc:sldMk cId="4037847218" sldId="262"/>
            <ac:picMk id="15" creationId="{B62FB286-681C-73B6-4C90-F894224F0EDD}"/>
          </ac:picMkLst>
        </pc:picChg>
      </pc:sldChg>
    </pc:docChg>
  </pc:docChgLst>
  <pc:docChgLst>
    <pc:chgData name="AL AYUBI, Moch Thoriq Assegaf" userId="89e49ae9-f1bf-4cdc-9af5-3a072d0e59ad" providerId="ADAL" clId="{30573A56-2A71-4FA0-BB4B-334698BD09A5}"/>
    <pc:docChg chg="custSel modSld">
      <pc:chgData name="AL AYUBI, Moch Thoriq Assegaf" userId="89e49ae9-f1bf-4cdc-9af5-3a072d0e59ad" providerId="ADAL" clId="{30573A56-2A71-4FA0-BB4B-334698BD09A5}" dt="2025-05-18T10:41:21.424" v="28" actId="27918"/>
      <pc:docMkLst>
        <pc:docMk/>
      </pc:docMkLst>
      <pc:sldChg chg="modSp mod">
        <pc:chgData name="AL AYUBI, Moch Thoriq Assegaf" userId="89e49ae9-f1bf-4cdc-9af5-3a072d0e59ad" providerId="ADAL" clId="{30573A56-2A71-4FA0-BB4B-334698BD09A5}" dt="2025-05-18T10:40:00.909" v="15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30573A56-2A71-4FA0-BB4B-334698BD09A5}" dt="2025-05-18T10:36:18.399" v="11" actId="20577"/>
          <ac:spMkLst>
            <pc:docMk/>
            <pc:sldMk cId="941573539" sldId="261"/>
            <ac:spMk id="11" creationId="{6457A3F6-C6FF-0F37-A832-30FE39D64E8B}"/>
          </ac:spMkLst>
        </pc:spChg>
        <pc:graphicFrameChg chg="mod">
          <ac:chgData name="AL AYUBI, Moch Thoriq Assegaf" userId="89e49ae9-f1bf-4cdc-9af5-3a072d0e59ad" providerId="ADAL" clId="{30573A56-2A71-4FA0-BB4B-334698BD09A5}" dt="2025-05-18T10:40:00.909" v="15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addSp delSp modSp mod">
        <pc:chgData name="AL AYUBI, Moch Thoriq Assegaf" userId="89e49ae9-f1bf-4cdc-9af5-3a072d0e59ad" providerId="ADAL" clId="{30573A56-2A71-4FA0-BB4B-334698BD09A5}" dt="2025-05-18T10:41:21.424" v="28" actId="27918"/>
        <pc:sldMkLst>
          <pc:docMk/>
          <pc:sldMk cId="934449975" sldId="262"/>
        </pc:sldMkLst>
        <pc:spChg chg="add mod">
          <ac:chgData name="AL AYUBI, Moch Thoriq Assegaf" userId="89e49ae9-f1bf-4cdc-9af5-3a072d0e59ad" providerId="ADAL" clId="{30573A56-2A71-4FA0-BB4B-334698BD09A5}" dt="2025-05-18T10:36:24.089" v="13"/>
          <ac:spMkLst>
            <pc:docMk/>
            <pc:sldMk cId="934449975" sldId="262"/>
            <ac:spMk id="2" creationId="{4BA5E79D-633A-C071-DC15-6B7A74C4B21A}"/>
          </ac:spMkLst>
        </pc:spChg>
        <pc:spChg chg="del">
          <ac:chgData name="AL AYUBI, Moch Thoriq Assegaf" userId="89e49ae9-f1bf-4cdc-9af5-3a072d0e59ad" providerId="ADAL" clId="{30573A56-2A71-4FA0-BB4B-334698BD09A5}" dt="2025-05-18T10:36:23.674" v="12" actId="478"/>
          <ac:spMkLst>
            <pc:docMk/>
            <pc:sldMk cId="934449975" sldId="262"/>
            <ac:spMk id="3" creationId="{AF796F8B-1470-006F-1473-288577928446}"/>
          </ac:spMkLst>
        </pc:spChg>
        <pc:graphicFrameChg chg="mod modGraphic">
          <ac:chgData name="AL AYUBI, Moch Thoriq Assegaf" userId="89e49ae9-f1bf-4cdc-9af5-3a072d0e59ad" providerId="ADAL" clId="{30573A56-2A71-4FA0-BB4B-334698BD09A5}" dt="2025-05-18T10:40:35.027" v="20" actId="122"/>
          <ac:graphicFrameMkLst>
            <pc:docMk/>
            <pc:sldMk cId="934449975" sldId="262"/>
            <ac:graphicFrameMk id="14" creationId="{21ECB2B3-1C1D-E327-F858-7BDC8FD73D86}"/>
          </ac:graphicFrameMkLst>
        </pc:graphicFrameChg>
      </pc:sldChg>
    </pc:docChg>
  </pc:docChgLst>
  <pc:docChgLst>
    <pc:chgData name="AL AYUBI, Moch Thoriq Assegaf" userId="89e49ae9-f1bf-4cdc-9af5-3a072d0e59ad" providerId="ADAL" clId="{EB833F31-1DA5-4E66-BE54-9620827881BA}"/>
    <pc:docChg chg="undo custSel modSld">
      <pc:chgData name="AL AYUBI, Moch Thoriq Assegaf" userId="89e49ae9-f1bf-4cdc-9af5-3a072d0e59ad" providerId="ADAL" clId="{EB833F31-1DA5-4E66-BE54-9620827881BA}" dt="2023-09-22T04:27:09.669" v="228" actId="207"/>
      <pc:docMkLst>
        <pc:docMk/>
      </pc:docMkLst>
      <pc:sldChg chg="addSp delSp modSp mod">
        <pc:chgData name="AL AYUBI, Moch Thoriq Assegaf" userId="89e49ae9-f1bf-4cdc-9af5-3a072d0e59ad" providerId="ADAL" clId="{EB833F31-1DA5-4E66-BE54-9620827881BA}" dt="2023-09-22T04:27:09.669" v="228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EB833F31-1DA5-4E66-BE54-9620827881BA}" dt="2023-09-22T03:17:24.493" v="11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6" creationId="{62DB7227-CF5E-0107-657C-43F4C201072E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17" creationId="{858EF583-0393-2EF1-4F73-BAEF095BB3F1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21" creationId="{C6797F14-90F7-C494-17A9-DFCFE2129980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22" creationId="{75E50D78-2C6A-2FB5-7383-32498084BB10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23" creationId="{B7618B1D-BD3F-3463-6A76-152BE7176475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25" creationId="{5A1CF1CA-AA11-DA23-8936-6299CD1FFEC1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26" creationId="{C356C851-A7F2-0098-D029-6C154A405A42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27" creationId="{E1E0CF62-D686-E6A3-68BD-33F7CE3F2F79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32" creationId="{9C318E96-6598-C767-B37F-F65CB450ED7E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34" creationId="{3869DC98-D802-4449-9257-7DCC0D4DCC13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35" creationId="{6F3AF327-D2E8-6EB7-348E-A18B90886D21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36" creationId="{9F4C53BC-23C2-F168-A81A-B50809A90C37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37" creationId="{3601BB1B-D2FD-A7FD-7CD1-4AD346301926}"/>
          </ac:spMkLst>
        </pc:spChg>
        <pc:spChg chg="add mod">
          <ac:chgData name="AL AYUBI, Moch Thoriq Assegaf" userId="89e49ae9-f1bf-4cdc-9af5-3a072d0e59ad" providerId="ADAL" clId="{EB833F31-1DA5-4E66-BE54-9620827881BA}" dt="2023-09-22T04:24:21.707" v="181" actId="1076"/>
          <ac:spMkLst>
            <pc:docMk/>
            <pc:sldMk cId="3233712479" sldId="258"/>
            <ac:spMk id="38" creationId="{177E4FA9-5A62-3D8E-97FC-41E8CD976628}"/>
          </ac:spMkLst>
        </pc:spChg>
        <pc:spChg chg="add mod">
          <ac:chgData name="AL AYUBI, Moch Thoriq Assegaf" userId="89e49ae9-f1bf-4cdc-9af5-3a072d0e59ad" providerId="ADAL" clId="{EB833F31-1DA5-4E66-BE54-9620827881BA}" dt="2023-09-22T04:24:36.187" v="184" actId="14100"/>
          <ac:spMkLst>
            <pc:docMk/>
            <pc:sldMk cId="3233712479" sldId="258"/>
            <ac:spMk id="39" creationId="{0A41DF4A-89A2-D6A0-CF32-21C71FFC7CF9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40" creationId="{EA106696-2825-89A2-672F-33733A622891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42" creationId="{20F9B06E-557A-40F8-649C-CA5BBC9372A2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43" creationId="{452A2246-7130-1687-9BF2-E3389AD80DC5}"/>
          </ac:spMkLst>
        </pc:spChg>
        <pc:spChg chg="add mod">
          <ac:chgData name="AL AYUBI, Moch Thoriq Assegaf" userId="89e49ae9-f1bf-4cdc-9af5-3a072d0e59ad" providerId="ADAL" clId="{EB833F31-1DA5-4E66-BE54-9620827881BA}" dt="2023-09-22T04:24:55.322" v="189" actId="20577"/>
          <ac:spMkLst>
            <pc:docMk/>
            <pc:sldMk cId="3233712479" sldId="258"/>
            <ac:spMk id="44" creationId="{2404AC71-01E6-7FAC-332C-96CD97734F29}"/>
          </ac:spMkLst>
        </pc:spChg>
        <pc:spChg chg="del">
          <ac:chgData name="AL AYUBI, Moch Thoriq Assegaf" userId="89e49ae9-f1bf-4cdc-9af5-3a072d0e59ad" providerId="ADAL" clId="{EB833F31-1DA5-4E66-BE54-9620827881BA}" dt="2023-09-22T04:22:47.927" v="131" actId="478"/>
          <ac:spMkLst>
            <pc:docMk/>
            <pc:sldMk cId="3233712479" sldId="258"/>
            <ac:spMk id="45" creationId="{D1CAFD90-0B52-3520-2DD1-589393E35707}"/>
          </ac:spMkLst>
        </pc:spChg>
        <pc:spChg chg="add mod">
          <ac:chgData name="AL AYUBI, Moch Thoriq Assegaf" userId="89e49ae9-f1bf-4cdc-9af5-3a072d0e59ad" providerId="ADAL" clId="{EB833F31-1DA5-4E66-BE54-9620827881BA}" dt="2023-09-22T04:24:59.763" v="191" actId="1076"/>
          <ac:spMkLst>
            <pc:docMk/>
            <pc:sldMk cId="3233712479" sldId="258"/>
            <ac:spMk id="46" creationId="{020A16EC-C4B2-B3B5-BD56-948EE6413A56}"/>
          </ac:spMkLst>
        </pc:spChg>
        <pc:spChg chg="add mod">
          <ac:chgData name="AL AYUBI, Moch Thoriq Assegaf" userId="89e49ae9-f1bf-4cdc-9af5-3a072d0e59ad" providerId="ADAL" clId="{EB833F31-1DA5-4E66-BE54-9620827881BA}" dt="2023-09-22T04:25:16.797" v="195" actId="14100"/>
          <ac:spMkLst>
            <pc:docMk/>
            <pc:sldMk cId="3233712479" sldId="258"/>
            <ac:spMk id="49" creationId="{B1602089-158A-7E49-252D-09F9894EDB46}"/>
          </ac:spMkLst>
        </pc:spChg>
        <pc:spChg chg="add mod">
          <ac:chgData name="AL AYUBI, Moch Thoriq Assegaf" userId="89e49ae9-f1bf-4cdc-9af5-3a072d0e59ad" providerId="ADAL" clId="{EB833F31-1DA5-4E66-BE54-9620827881BA}" dt="2023-09-22T04:25:57.185" v="202" actId="1076"/>
          <ac:spMkLst>
            <pc:docMk/>
            <pc:sldMk cId="3233712479" sldId="258"/>
            <ac:spMk id="51" creationId="{9FCDCEE0-75D8-9ADF-1373-1B124900EE2E}"/>
          </ac:spMkLst>
        </pc:spChg>
        <pc:spChg chg="add mod">
          <ac:chgData name="AL AYUBI, Moch Thoriq Assegaf" userId="89e49ae9-f1bf-4cdc-9af5-3a072d0e59ad" providerId="ADAL" clId="{EB833F31-1DA5-4E66-BE54-9620827881BA}" dt="2023-09-22T04:25:54.030" v="201" actId="1076"/>
          <ac:spMkLst>
            <pc:docMk/>
            <pc:sldMk cId="3233712479" sldId="258"/>
            <ac:spMk id="52" creationId="{FC90C609-2DD4-030E-BACB-3E683A156B10}"/>
          </ac:spMkLst>
        </pc:spChg>
        <pc:spChg chg="add mod">
          <ac:chgData name="AL AYUBI, Moch Thoriq Assegaf" userId="89e49ae9-f1bf-4cdc-9af5-3a072d0e59ad" providerId="ADAL" clId="{EB833F31-1DA5-4E66-BE54-9620827881BA}" dt="2023-09-22T04:26:00.880" v="204" actId="1076"/>
          <ac:spMkLst>
            <pc:docMk/>
            <pc:sldMk cId="3233712479" sldId="258"/>
            <ac:spMk id="54" creationId="{B0B25795-523F-B93B-A8F7-3E94CBF735EF}"/>
          </ac:spMkLst>
        </pc:spChg>
        <pc:spChg chg="add mod">
          <ac:chgData name="AL AYUBI, Moch Thoriq Assegaf" userId="89e49ae9-f1bf-4cdc-9af5-3a072d0e59ad" providerId="ADAL" clId="{EB833F31-1DA5-4E66-BE54-9620827881BA}" dt="2023-09-22T04:26:04.172" v="206" actId="1076"/>
          <ac:spMkLst>
            <pc:docMk/>
            <pc:sldMk cId="3233712479" sldId="258"/>
            <ac:spMk id="56" creationId="{C0D3A000-2FD8-208C-D3C8-4E260E884385}"/>
          </ac:spMkLst>
        </pc:spChg>
        <pc:spChg chg="add mod">
          <ac:chgData name="AL AYUBI, Moch Thoriq Assegaf" userId="89e49ae9-f1bf-4cdc-9af5-3a072d0e59ad" providerId="ADAL" clId="{EB833F31-1DA5-4E66-BE54-9620827881BA}" dt="2023-09-22T04:26:07.617" v="208" actId="1076"/>
          <ac:spMkLst>
            <pc:docMk/>
            <pc:sldMk cId="3233712479" sldId="258"/>
            <ac:spMk id="57" creationId="{6CC7C757-AB98-61BD-1E12-3215AEFCADCF}"/>
          </ac:spMkLst>
        </pc:spChg>
        <pc:spChg chg="add mod">
          <ac:chgData name="AL AYUBI, Moch Thoriq Assegaf" userId="89e49ae9-f1bf-4cdc-9af5-3a072d0e59ad" providerId="ADAL" clId="{EB833F31-1DA5-4E66-BE54-9620827881BA}" dt="2023-09-22T04:26:10.951" v="210" actId="1076"/>
          <ac:spMkLst>
            <pc:docMk/>
            <pc:sldMk cId="3233712479" sldId="258"/>
            <ac:spMk id="58" creationId="{9C3ABEBB-C751-0D81-C0F5-EECEA2B62BBD}"/>
          </ac:spMkLst>
        </pc:spChg>
        <pc:spChg chg="add mod">
          <ac:chgData name="AL AYUBI, Moch Thoriq Assegaf" userId="89e49ae9-f1bf-4cdc-9af5-3a072d0e59ad" providerId="ADAL" clId="{EB833F31-1DA5-4E66-BE54-9620827881BA}" dt="2023-09-22T04:26:24.517" v="214" actId="1076"/>
          <ac:spMkLst>
            <pc:docMk/>
            <pc:sldMk cId="3233712479" sldId="258"/>
            <ac:spMk id="59" creationId="{492DD72D-1713-6784-E3AA-97ABBA0C2F02}"/>
          </ac:spMkLst>
        </pc:spChg>
        <pc:spChg chg="add mod">
          <ac:chgData name="AL AYUBI, Moch Thoriq Assegaf" userId="89e49ae9-f1bf-4cdc-9af5-3a072d0e59ad" providerId="ADAL" clId="{EB833F31-1DA5-4E66-BE54-9620827881BA}" dt="2023-09-22T04:26:27.706" v="215" actId="1076"/>
          <ac:spMkLst>
            <pc:docMk/>
            <pc:sldMk cId="3233712479" sldId="258"/>
            <ac:spMk id="60" creationId="{EB905F73-BFBF-E7A4-D505-480A3EF4CB2B}"/>
          </ac:spMkLst>
        </pc:spChg>
        <pc:spChg chg="add mod">
          <ac:chgData name="AL AYUBI, Moch Thoriq Assegaf" userId="89e49ae9-f1bf-4cdc-9af5-3a072d0e59ad" providerId="ADAL" clId="{EB833F31-1DA5-4E66-BE54-9620827881BA}" dt="2023-09-22T04:26:30.900" v="217" actId="1076"/>
          <ac:spMkLst>
            <pc:docMk/>
            <pc:sldMk cId="3233712479" sldId="258"/>
            <ac:spMk id="61" creationId="{E10010BE-29BA-1E6E-5638-D923F3045B00}"/>
          </ac:spMkLst>
        </pc:spChg>
        <pc:spChg chg="add mod">
          <ac:chgData name="AL AYUBI, Moch Thoriq Assegaf" userId="89e49ae9-f1bf-4cdc-9af5-3a072d0e59ad" providerId="ADAL" clId="{EB833F31-1DA5-4E66-BE54-9620827881BA}" dt="2023-09-22T04:26:48.676" v="220" actId="14100"/>
          <ac:spMkLst>
            <pc:docMk/>
            <pc:sldMk cId="3233712479" sldId="258"/>
            <ac:spMk id="62" creationId="{C46621D3-64BD-1A06-0A27-CCD73F177E90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EB833F31-1DA5-4E66-BE54-9620827881BA}" dt="2023-09-22T04:27:09.669" v="22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EB833F31-1DA5-4E66-BE54-9620827881BA}" dt="2023-09-22T04:26:57.368" v="223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EB833F31-1DA5-4E66-BE54-9620827881BA}" dt="2023-09-22T04:27:01.760" v="225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EB833F31-1DA5-4E66-BE54-9620827881BA}" dt="2023-09-22T04:26:52.592" v="221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EB833F31-1DA5-4E66-BE54-9620827881BA}" dt="2023-09-22T04:27:06.775" v="227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EB833F31-1DA5-4E66-BE54-9620827881BA}" dt="2023-09-22T04:26:55.426" v="222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EB833F31-1DA5-4E66-BE54-9620827881BA}" dt="2023-09-22T04:26:59.317" v="224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EB833F31-1DA5-4E66-BE54-9620827881BA}" dt="2023-09-22T04:27:04.487" v="226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EB833F31-1DA5-4E66-BE54-9620827881BA}" dt="2023-09-22T04:23:01.549" v="133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EB833F31-1DA5-4E66-BE54-9620827881BA}" dt="2023-09-22T04:23:40.295" v="176" actId="1076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EB833F31-1DA5-4E66-BE54-9620827881BA}" dt="2023-09-22T04:23:54.428" v="177" actId="1076"/>
          <ac:spMkLst>
            <pc:docMk/>
            <pc:sldMk cId="3233712479" sldId="258"/>
            <ac:spMk id="147" creationId="{7E1460C6-9529-4B23-BEFD-6BE431A4C8C1}"/>
          </ac:spMkLst>
        </pc:spChg>
        <pc:grpChg chg="mod">
          <ac:chgData name="AL AYUBI, Moch Thoriq Assegaf" userId="89e49ae9-f1bf-4cdc-9af5-3a072d0e59ad" providerId="ADAL" clId="{EB833F31-1DA5-4E66-BE54-9620827881BA}" dt="2023-09-22T04:23:01.549" v="133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EB833F31-1DA5-4E66-BE54-9620827881BA}" dt="2023-09-22T04:21:57.295" v="125" actId="20577"/>
          <ac:graphicFrameMkLst>
            <pc:docMk/>
            <pc:sldMk cId="3233712479" sldId="258"/>
            <ac:graphicFrameMk id="13" creationId="{44C05D79-7C93-001A-8A23-8AA29F77098C}"/>
          </ac:graphicFrameMkLst>
        </pc:graphicFrameChg>
        <pc:graphicFrameChg chg="modGraphic">
          <ac:chgData name="AL AYUBI, Moch Thoriq Assegaf" userId="89e49ae9-f1bf-4cdc-9af5-3a072d0e59ad" providerId="ADAL" clId="{EB833F31-1DA5-4E66-BE54-9620827881BA}" dt="2023-09-22T04:23:30.582" v="175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EB833F31-1DA5-4E66-BE54-9620827881BA}" dt="2023-09-22T04:21:43.494" v="119" actId="1076"/>
          <ac:picMkLst>
            <pc:docMk/>
            <pc:sldMk cId="3233712479" sldId="258"/>
            <ac:picMk id="20" creationId="{F77BEF69-E5FE-8AE3-01FC-5620DFB3308F}"/>
          </ac:picMkLst>
        </pc:picChg>
        <pc:picChg chg="mod">
          <ac:chgData name="AL AYUBI, Moch Thoriq Assegaf" userId="89e49ae9-f1bf-4cdc-9af5-3a072d0e59ad" providerId="ADAL" clId="{EB833F31-1DA5-4E66-BE54-9620827881BA}" dt="2023-09-22T04:22:41.150" v="130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EB833F31-1DA5-4E66-BE54-9620827881BA}" dt="2023-09-22T04:22:32.388" v="129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EB833F31-1DA5-4E66-BE54-9620827881BA}" dt="2023-09-22T04:22:00.145" v="126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EB833F31-1DA5-4E66-BE54-9620827881BA}" dt="2023-09-22T04:22:20.476" v="128" actId="1076"/>
          <ac:picMkLst>
            <pc:docMk/>
            <pc:sldMk cId="3233712479" sldId="258"/>
            <ac:picMk id="138" creationId="{FB8496CE-7504-4005-8958-1AB852A033F8}"/>
          </ac:picMkLst>
        </pc:picChg>
      </pc:sldChg>
      <pc:sldChg chg="addSp delSp modSp mod">
        <pc:chgData name="AL AYUBI, Moch Thoriq Assegaf" userId="89e49ae9-f1bf-4cdc-9af5-3a072d0e59ad" providerId="ADAL" clId="{EB833F31-1DA5-4E66-BE54-9620827881BA}" dt="2023-09-22T04:19:59.932" v="57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EB833F31-1DA5-4E66-BE54-9620827881BA}" dt="2023-09-22T03:17:30.165" v="12" actId="478"/>
          <ac:spMkLst>
            <pc:docMk/>
            <pc:sldMk cId="1943623542" sldId="259"/>
            <ac:spMk id="3" creationId="{426EF780-54C6-9150-A1F9-5CC32EDF9960}"/>
          </ac:spMkLst>
        </pc:spChg>
        <pc:spChg chg="add mod">
          <ac:chgData name="AL AYUBI, Moch Thoriq Assegaf" userId="89e49ae9-f1bf-4cdc-9af5-3a072d0e59ad" providerId="ADAL" clId="{EB833F31-1DA5-4E66-BE54-9620827881BA}" dt="2023-09-22T03:17:30.710" v="13"/>
          <ac:spMkLst>
            <pc:docMk/>
            <pc:sldMk cId="1943623542" sldId="259"/>
            <ac:spMk id="4" creationId="{C779DDAB-B267-E535-75B2-F41CEEC9C49C}"/>
          </ac:spMkLst>
        </pc:spChg>
        <pc:graphicFrameChg chg="mod modGraphic">
          <ac:chgData name="AL AYUBI, Moch Thoriq Assegaf" userId="89e49ae9-f1bf-4cdc-9af5-3a072d0e59ad" providerId="ADAL" clId="{EB833F31-1DA5-4E66-BE54-9620827881BA}" dt="2023-09-22T04:19:59.932" v="57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6DF8CA43-EB98-4999-BB25-D3C495C0214A}"/>
    <pc:docChg chg="custSel modSld">
      <pc:chgData name="AL AYUBI, Moch Thoriq Assegaf" userId="89e49ae9-f1bf-4cdc-9af5-3a072d0e59ad" providerId="ADAL" clId="{6DF8CA43-EB98-4999-BB25-D3C495C0214A}" dt="2024-02-09T06:47:24.207" v="262" actId="207"/>
      <pc:docMkLst>
        <pc:docMk/>
      </pc:docMkLst>
      <pc:sldChg chg="addSp delSp modSp mod">
        <pc:chgData name="AL AYUBI, Moch Thoriq Assegaf" userId="89e49ae9-f1bf-4cdc-9af5-3a072d0e59ad" providerId="ADAL" clId="{6DF8CA43-EB98-4999-BB25-D3C495C0214A}" dt="2024-02-09T06:47:24.207" v="262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6DF8CA43-EB98-4999-BB25-D3C495C0214A}" dt="2024-02-09T06:25:34.451" v="6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6" creationId="{9D6319A4-1ABC-2851-5937-BC4CF7071C93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13" creationId="{DE48772B-A73F-3DAF-B68F-E1B2AFFB196C}"/>
          </ac:spMkLst>
        </pc:spChg>
        <pc:spChg chg="add mod">
          <ac:chgData name="AL AYUBI, Moch Thoriq Assegaf" userId="89e49ae9-f1bf-4cdc-9af5-3a072d0e59ad" providerId="ADAL" clId="{6DF8CA43-EB98-4999-BB25-D3C495C0214A}" dt="2024-02-09T06:44:12.805" v="210" actId="1076"/>
          <ac:spMkLst>
            <pc:docMk/>
            <pc:sldMk cId="3233712479" sldId="258"/>
            <ac:spMk id="21" creationId="{FBA6B332-5FC2-0714-EDA8-53AE1153D9C5}"/>
          </ac:spMkLst>
        </pc:spChg>
        <pc:spChg chg="add mod">
          <ac:chgData name="AL AYUBI, Moch Thoriq Assegaf" userId="89e49ae9-f1bf-4cdc-9af5-3a072d0e59ad" providerId="ADAL" clId="{6DF8CA43-EB98-4999-BB25-D3C495C0214A}" dt="2024-02-09T06:44:57.659" v="220" actId="1076"/>
          <ac:spMkLst>
            <pc:docMk/>
            <pc:sldMk cId="3233712479" sldId="258"/>
            <ac:spMk id="22" creationId="{204C6B6E-8013-1178-5573-93DFB260125B}"/>
          </ac:spMkLst>
        </pc:spChg>
        <pc:spChg chg="add mod">
          <ac:chgData name="AL AYUBI, Moch Thoriq Assegaf" userId="89e49ae9-f1bf-4cdc-9af5-3a072d0e59ad" providerId="ADAL" clId="{6DF8CA43-EB98-4999-BB25-D3C495C0214A}" dt="2024-02-09T06:44:34.523" v="215" actId="1076"/>
          <ac:spMkLst>
            <pc:docMk/>
            <pc:sldMk cId="3233712479" sldId="258"/>
            <ac:spMk id="23" creationId="{3A9E17D7-A7AF-5D25-4007-4C93C7C05B84}"/>
          </ac:spMkLst>
        </pc:spChg>
        <pc:spChg chg="add mod">
          <ac:chgData name="AL AYUBI, Moch Thoriq Assegaf" userId="89e49ae9-f1bf-4cdc-9af5-3a072d0e59ad" providerId="ADAL" clId="{6DF8CA43-EB98-4999-BB25-D3C495C0214A}" dt="2024-02-09T06:44:37.938" v="217" actId="1076"/>
          <ac:spMkLst>
            <pc:docMk/>
            <pc:sldMk cId="3233712479" sldId="258"/>
            <ac:spMk id="25" creationId="{7A379497-984B-2973-CDE0-53974C8C324E}"/>
          </ac:spMkLst>
        </pc:spChg>
        <pc:spChg chg="add mod">
          <ac:chgData name="AL AYUBI, Moch Thoriq Assegaf" userId="89e49ae9-f1bf-4cdc-9af5-3a072d0e59ad" providerId="ADAL" clId="{6DF8CA43-EB98-4999-BB25-D3C495C0214A}" dt="2024-02-09T06:44:53.966" v="219" actId="1076"/>
          <ac:spMkLst>
            <pc:docMk/>
            <pc:sldMk cId="3233712479" sldId="258"/>
            <ac:spMk id="26" creationId="{425FDCCC-BABC-A224-1CFD-0534B4427B05}"/>
          </ac:spMkLst>
        </pc:spChg>
        <pc:spChg chg="add mod">
          <ac:chgData name="AL AYUBI, Moch Thoriq Assegaf" userId="89e49ae9-f1bf-4cdc-9af5-3a072d0e59ad" providerId="ADAL" clId="{6DF8CA43-EB98-4999-BB25-D3C495C0214A}" dt="2024-02-09T06:45:12.141" v="223" actId="1076"/>
          <ac:spMkLst>
            <pc:docMk/>
            <pc:sldMk cId="3233712479" sldId="258"/>
            <ac:spMk id="27" creationId="{48A6633B-E175-6A21-CF0B-C8B036286442}"/>
          </ac:spMkLst>
        </pc:spChg>
        <pc:spChg chg="add mod">
          <ac:chgData name="AL AYUBI, Moch Thoriq Assegaf" userId="89e49ae9-f1bf-4cdc-9af5-3a072d0e59ad" providerId="ADAL" clId="{6DF8CA43-EB98-4999-BB25-D3C495C0214A}" dt="2024-02-09T06:45:25.186" v="226" actId="207"/>
          <ac:spMkLst>
            <pc:docMk/>
            <pc:sldMk cId="3233712479" sldId="258"/>
            <ac:spMk id="32" creationId="{15138630-DF29-CFD4-0541-F8677A0E55C6}"/>
          </ac:spMkLst>
        </pc:spChg>
        <pc:spChg chg="add mod">
          <ac:chgData name="AL AYUBI, Moch Thoriq Assegaf" userId="89e49ae9-f1bf-4cdc-9af5-3a072d0e59ad" providerId="ADAL" clId="{6DF8CA43-EB98-4999-BB25-D3C495C0214A}" dt="2024-02-09T06:45:44.061" v="229" actId="207"/>
          <ac:spMkLst>
            <pc:docMk/>
            <pc:sldMk cId="3233712479" sldId="258"/>
            <ac:spMk id="34" creationId="{E9C7ED8A-3371-B135-23BF-A2908797483D}"/>
          </ac:spMkLst>
        </pc:spChg>
        <pc:spChg chg="add mod">
          <ac:chgData name="AL AYUBI, Moch Thoriq Assegaf" userId="89e49ae9-f1bf-4cdc-9af5-3a072d0e59ad" providerId="ADAL" clId="{6DF8CA43-EB98-4999-BB25-D3C495C0214A}" dt="2024-02-09T06:45:49.720" v="231" actId="1076"/>
          <ac:spMkLst>
            <pc:docMk/>
            <pc:sldMk cId="3233712479" sldId="258"/>
            <ac:spMk id="36" creationId="{12E1A049-E45F-262F-E62B-2B06E9F45EAF}"/>
          </ac:spMkLst>
        </pc:spChg>
        <pc:spChg chg="add mod">
          <ac:chgData name="AL AYUBI, Moch Thoriq Assegaf" userId="89e49ae9-f1bf-4cdc-9af5-3a072d0e59ad" providerId="ADAL" clId="{6DF8CA43-EB98-4999-BB25-D3C495C0214A}" dt="2024-02-09T06:46:04.408" v="234" actId="207"/>
          <ac:spMkLst>
            <pc:docMk/>
            <pc:sldMk cId="3233712479" sldId="258"/>
            <ac:spMk id="37" creationId="{C89A9C03-B8CE-FECE-10FB-02B69DB19B39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40" creationId="{252ED84F-2A63-72B8-4482-E846E31715D2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42" creationId="{CFA5BCA2-66DD-240C-E071-E041D5B8BCB8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43" creationId="{EF3BB9B1-8737-4EE5-91AF-5B9967F2C417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44" creationId="{A7DFC7AD-9C96-54FF-4D59-7623712F5D96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45" creationId="{1C0CDE12-59DA-A6C0-03F1-19418A265851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46" creationId="{42A180F6-F1B2-5278-0BB5-FA8D2E8EFE0D}"/>
          </ac:spMkLst>
        </pc:spChg>
        <pc:spChg chg="del">
          <ac:chgData name="AL AYUBI, Moch Thoriq Assegaf" userId="89e49ae9-f1bf-4cdc-9af5-3a072d0e59ad" providerId="ADAL" clId="{6DF8CA43-EB98-4999-BB25-D3C495C0214A}" dt="2024-02-09T06:39:46.464" v="179" actId="478"/>
          <ac:spMkLst>
            <pc:docMk/>
            <pc:sldMk cId="3233712479" sldId="258"/>
            <ac:spMk id="47" creationId="{ECBF1A6A-6FCA-329A-072B-C5A598FCB475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49" creationId="{B7ED1920-7535-4EE4-8EA5-3A63F057A1C6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50" creationId="{67E94E76-8FBF-74C1-E60A-725AD215B80F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51" creationId="{DE229E99-CC34-7F67-CAFE-E68A658FD44A}"/>
          </ac:spMkLst>
        </pc:spChg>
        <pc:spChg chg="add mod">
          <ac:chgData name="AL AYUBI, Moch Thoriq Assegaf" userId="89e49ae9-f1bf-4cdc-9af5-3a072d0e59ad" providerId="ADAL" clId="{6DF8CA43-EB98-4999-BB25-D3C495C0214A}" dt="2024-02-09T06:46:18.856" v="239" actId="1076"/>
          <ac:spMkLst>
            <pc:docMk/>
            <pc:sldMk cId="3233712479" sldId="258"/>
            <ac:spMk id="52" creationId="{EAFD7AA2-C711-6D90-9407-46BACE435896}"/>
          </ac:spMkLst>
        </pc:spChg>
        <pc:spChg chg="add mod">
          <ac:chgData name="AL AYUBI, Moch Thoriq Assegaf" userId="89e49ae9-f1bf-4cdc-9af5-3a072d0e59ad" providerId="ADAL" clId="{6DF8CA43-EB98-4999-BB25-D3C495C0214A}" dt="2024-02-09T06:46:14.919" v="238" actId="1076"/>
          <ac:spMkLst>
            <pc:docMk/>
            <pc:sldMk cId="3233712479" sldId="258"/>
            <ac:spMk id="54" creationId="{A966C408-21B1-ADD5-22DB-21E03839A2BF}"/>
          </ac:spMkLst>
        </pc:spChg>
        <pc:spChg chg="add mod">
          <ac:chgData name="AL AYUBI, Moch Thoriq Assegaf" userId="89e49ae9-f1bf-4cdc-9af5-3a072d0e59ad" providerId="ADAL" clId="{6DF8CA43-EB98-4999-BB25-D3C495C0214A}" dt="2024-02-09T06:46:28.230" v="241" actId="1076"/>
          <ac:spMkLst>
            <pc:docMk/>
            <pc:sldMk cId="3233712479" sldId="258"/>
            <ac:spMk id="56" creationId="{8EF1CDAE-B5AD-A916-E8FA-A2646F9C8884}"/>
          </ac:spMkLst>
        </pc:spChg>
        <pc:spChg chg="add mod">
          <ac:chgData name="AL AYUBI, Moch Thoriq Assegaf" userId="89e49ae9-f1bf-4cdc-9af5-3a072d0e59ad" providerId="ADAL" clId="{6DF8CA43-EB98-4999-BB25-D3C495C0214A}" dt="2024-02-09T06:46:32.594" v="243" actId="1076"/>
          <ac:spMkLst>
            <pc:docMk/>
            <pc:sldMk cId="3233712479" sldId="258"/>
            <ac:spMk id="57" creationId="{9457FCA0-6B93-6D3E-A0A6-E3B80420D859}"/>
          </ac:spMkLst>
        </pc:spChg>
        <pc:spChg chg="add mod">
          <ac:chgData name="AL AYUBI, Moch Thoriq Assegaf" userId="89e49ae9-f1bf-4cdc-9af5-3a072d0e59ad" providerId="ADAL" clId="{6DF8CA43-EB98-4999-BB25-D3C495C0214A}" dt="2024-02-09T06:46:35.774" v="245" actId="1076"/>
          <ac:spMkLst>
            <pc:docMk/>
            <pc:sldMk cId="3233712479" sldId="258"/>
            <ac:spMk id="58" creationId="{7B3C8455-8F34-3D23-478A-BEA5CC9CD524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6DF8CA43-EB98-4999-BB25-D3C495C0214A}" dt="2024-02-09T06:47:03.915" v="254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6DF8CA43-EB98-4999-BB25-D3C495C0214A}" dt="2024-02-09T06:46:44.523" v="247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6DF8CA43-EB98-4999-BB25-D3C495C0214A}" dt="2024-02-09T06:46:56.512" v="251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6DF8CA43-EB98-4999-BB25-D3C495C0214A}" dt="2024-02-09T06:46:51.070" v="249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6DF8CA43-EB98-4999-BB25-D3C495C0214A}" dt="2024-02-09T06:46:53.941" v="250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6DF8CA43-EB98-4999-BB25-D3C495C0214A}" dt="2024-02-09T06:46:58.902" v="252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6DF8CA43-EB98-4999-BB25-D3C495C0214A}" dt="2024-02-09T06:47:00.977" v="253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6DF8CA43-EB98-4999-BB25-D3C495C0214A}" dt="2024-02-09T06:46:47.667" v="248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6DF8CA43-EB98-4999-BB25-D3C495C0214A}" dt="2024-02-09T06:46:42.179" v="246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6DF8CA43-EB98-4999-BB25-D3C495C0214A}" dt="2024-02-09T06:47:24.207" v="262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6DF8CA43-EB98-4999-BB25-D3C495C0214A}" dt="2024-02-09T06:38:34.012" v="148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6DF8CA43-EB98-4999-BB25-D3C495C0214A}" dt="2024-02-09T06:43:24.078" v="205" actId="1076"/>
          <ac:spMkLst>
            <pc:docMk/>
            <pc:sldMk cId="3233712479" sldId="258"/>
            <ac:spMk id="122" creationId="{A0997BF7-5AA2-4F54-8D72-8D828ED8D95D}"/>
          </ac:spMkLst>
        </pc:spChg>
        <pc:spChg chg="del">
          <ac:chgData name="AL AYUBI, Moch Thoriq Assegaf" userId="89e49ae9-f1bf-4cdc-9af5-3a072d0e59ad" providerId="ADAL" clId="{6DF8CA43-EB98-4999-BB25-D3C495C0214A}" dt="2024-02-09T06:38:26.295" v="147" actId="478"/>
          <ac:spMkLst>
            <pc:docMk/>
            <pc:sldMk cId="3233712479" sldId="258"/>
            <ac:spMk id="128" creationId="{15B2DAA8-C884-4B7C-9EEB-4435F00D0E04}"/>
          </ac:spMkLst>
        </pc:spChg>
        <pc:spChg chg="del mod">
          <ac:chgData name="AL AYUBI, Moch Thoriq Assegaf" userId="89e49ae9-f1bf-4cdc-9af5-3a072d0e59ad" providerId="ADAL" clId="{6DF8CA43-EB98-4999-BB25-D3C495C0214A}" dt="2024-02-09T06:39:43.564" v="177" actId="478"/>
          <ac:spMkLst>
            <pc:docMk/>
            <pc:sldMk cId="3233712479" sldId="258"/>
            <ac:spMk id="133" creationId="{2A5E8830-11CE-47D0-AC0D-61B063A2ACFE}"/>
          </ac:spMkLst>
        </pc:spChg>
        <pc:spChg chg="del">
          <ac:chgData name="AL AYUBI, Moch Thoriq Assegaf" userId="89e49ae9-f1bf-4cdc-9af5-3a072d0e59ad" providerId="ADAL" clId="{6DF8CA43-EB98-4999-BB25-D3C495C0214A}" dt="2024-02-09T06:39:45.135" v="178" actId="478"/>
          <ac:spMkLst>
            <pc:docMk/>
            <pc:sldMk cId="3233712479" sldId="258"/>
            <ac:spMk id="142" creationId="{FB45FED6-887E-41D4-9A4E-1E23D3E73265}"/>
          </ac:spMkLst>
        </pc:spChg>
        <pc:grpChg chg="mod">
          <ac:chgData name="AL AYUBI, Moch Thoriq Assegaf" userId="89e49ae9-f1bf-4cdc-9af5-3a072d0e59ad" providerId="ADAL" clId="{6DF8CA43-EB98-4999-BB25-D3C495C0214A}" dt="2024-02-09T06:38:41.834" v="149" actId="14100"/>
          <ac:grpSpMkLst>
            <pc:docMk/>
            <pc:sldMk cId="3233712479" sldId="258"/>
            <ac:grpSpMk id="83" creationId="{D16254F8-6F62-45AA-98A3-51AC316B28C0}"/>
          </ac:grpSpMkLst>
        </pc:grpChg>
        <pc:graphicFrameChg chg="add mod modGraphic">
          <ac:chgData name="AL AYUBI, Moch Thoriq Assegaf" userId="89e49ae9-f1bf-4cdc-9af5-3a072d0e59ad" providerId="ADAL" clId="{6DF8CA43-EB98-4999-BB25-D3C495C0214A}" dt="2024-02-09T06:40:54.581" v="195" actId="2164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del modGraphic">
          <ac:chgData name="AL AYUBI, Moch Thoriq Assegaf" userId="89e49ae9-f1bf-4cdc-9af5-3a072d0e59ad" providerId="ADAL" clId="{6DF8CA43-EB98-4999-BB25-D3C495C0214A}" dt="2024-02-09T06:35:50.370" v="63" actId="478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 modGraphic">
          <ac:chgData name="AL AYUBI, Moch Thoriq Assegaf" userId="89e49ae9-f1bf-4cdc-9af5-3a072d0e59ad" providerId="ADAL" clId="{6DF8CA43-EB98-4999-BB25-D3C495C0214A}" dt="2024-02-09T06:41:32.688" v="199" actId="20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6DF8CA43-EB98-4999-BB25-D3C495C0214A}" dt="2024-02-09T06:35:30.359" v="61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6DF8CA43-EB98-4999-BB25-D3C495C0214A}" dt="2024-02-09T06:35:32.572" v="62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6DF8CA43-EB98-4999-BB25-D3C495C0214A}" dt="2024-02-09T06:35:26.978" v="59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6DF8CA43-EB98-4999-BB25-D3C495C0214A}" dt="2024-02-09T06:35:28.284" v="60" actId="1076"/>
          <ac:picMkLst>
            <pc:docMk/>
            <pc:sldMk cId="3233712479" sldId="258"/>
            <ac:picMk id="136" creationId="{411FD6E2-121D-41CB-9636-27A04B38F3E2}"/>
          </ac:picMkLst>
        </pc:picChg>
      </pc:sldChg>
      <pc:sldChg chg="addSp delSp modSp mod">
        <pc:chgData name="AL AYUBI, Moch Thoriq Assegaf" userId="89e49ae9-f1bf-4cdc-9af5-3a072d0e59ad" providerId="ADAL" clId="{6DF8CA43-EB98-4999-BB25-D3C495C0214A}" dt="2024-02-09T06:47:15.364" v="261" actId="20577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6DF8CA43-EB98-4999-BB25-D3C495C0214A}" dt="2024-02-09T06:25:41.176" v="8"/>
          <ac:spMkLst>
            <pc:docMk/>
            <pc:sldMk cId="1943623542" sldId="259"/>
            <ac:spMk id="3" creationId="{E5F08D82-0427-4473-0A0D-BB5D2ABD120A}"/>
          </ac:spMkLst>
        </pc:spChg>
        <pc:spChg chg="del">
          <ac:chgData name="AL AYUBI, Moch Thoriq Assegaf" userId="89e49ae9-f1bf-4cdc-9af5-3a072d0e59ad" providerId="ADAL" clId="{6DF8CA43-EB98-4999-BB25-D3C495C0214A}" dt="2024-02-09T06:25:40.752" v="7" actId="478"/>
          <ac:spMkLst>
            <pc:docMk/>
            <pc:sldMk cId="1943623542" sldId="259"/>
            <ac:spMk id="4" creationId="{4C46B1F9-F62D-FFC3-78FA-2C834CFD7AF6}"/>
          </ac:spMkLst>
        </pc:spChg>
        <pc:graphicFrameChg chg="mod modGraphic">
          <ac:chgData name="AL AYUBI, Moch Thoriq Assegaf" userId="89e49ae9-f1bf-4cdc-9af5-3a072d0e59ad" providerId="ADAL" clId="{6DF8CA43-EB98-4999-BB25-D3C495C0214A}" dt="2024-02-09T06:47:15.364" v="261" actId="20577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0153F071-600B-47CB-B992-2C22B5E0BD9C}"/>
    <pc:docChg chg="custSel modSld">
      <pc:chgData name="AL AYUBI, Moch Thoriq Assegaf" userId="89e49ae9-f1bf-4cdc-9af5-3a072d0e59ad" providerId="ADAL" clId="{0153F071-600B-47CB-B992-2C22B5E0BD9C}" dt="2023-09-15T04:32:47.160" v="249" actId="207"/>
      <pc:docMkLst>
        <pc:docMk/>
      </pc:docMkLst>
      <pc:sldChg chg="addSp delSp modSp mod">
        <pc:chgData name="AL AYUBI, Moch Thoriq Assegaf" userId="89e49ae9-f1bf-4cdc-9af5-3a072d0e59ad" providerId="ADAL" clId="{0153F071-600B-47CB-B992-2C22B5E0BD9C}" dt="2023-09-15T04:32:47.160" v="249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0153F071-600B-47CB-B992-2C22B5E0BD9C}" dt="2023-09-15T01:50:09.127" v="9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0153F071-600B-47CB-B992-2C22B5E0BD9C}" dt="2023-09-15T04:32:36.433" v="245" actId="1076"/>
          <ac:spMkLst>
            <pc:docMk/>
            <pc:sldMk cId="3233712479" sldId="258"/>
            <ac:spMk id="6" creationId="{62DB7227-CF5E-0107-657C-43F4C201072E}"/>
          </ac:spMkLst>
        </pc:spChg>
        <pc:spChg chg="add mod">
          <ac:chgData name="AL AYUBI, Moch Thoriq Assegaf" userId="89e49ae9-f1bf-4cdc-9af5-3a072d0e59ad" providerId="ADAL" clId="{0153F071-600B-47CB-B992-2C22B5E0BD9C}" dt="2023-09-15T04:29:45.120" v="194" actId="1076"/>
          <ac:spMkLst>
            <pc:docMk/>
            <pc:sldMk cId="3233712479" sldId="258"/>
            <ac:spMk id="17" creationId="{858EF583-0393-2EF1-4F73-BAEF095BB3F1}"/>
          </ac:spMkLst>
        </pc:spChg>
        <pc:spChg chg="add mod">
          <ac:chgData name="AL AYUBI, Moch Thoriq Assegaf" userId="89e49ae9-f1bf-4cdc-9af5-3a072d0e59ad" providerId="ADAL" clId="{0153F071-600B-47CB-B992-2C22B5E0BD9C}" dt="2023-09-15T04:29:47.089" v="195"/>
          <ac:spMkLst>
            <pc:docMk/>
            <pc:sldMk cId="3233712479" sldId="258"/>
            <ac:spMk id="21" creationId="{C6797F14-90F7-C494-17A9-DFCFE2129980}"/>
          </ac:spMkLst>
        </pc:spChg>
        <pc:spChg chg="add mod">
          <ac:chgData name="AL AYUBI, Moch Thoriq Assegaf" userId="89e49ae9-f1bf-4cdc-9af5-3a072d0e59ad" providerId="ADAL" clId="{0153F071-600B-47CB-B992-2C22B5E0BD9C}" dt="2023-09-15T04:29:58.678" v="199" actId="1076"/>
          <ac:spMkLst>
            <pc:docMk/>
            <pc:sldMk cId="3233712479" sldId="258"/>
            <ac:spMk id="22" creationId="{75E50D78-2C6A-2FB5-7383-32498084BB10}"/>
          </ac:spMkLst>
        </pc:spChg>
        <pc:spChg chg="add mod">
          <ac:chgData name="AL AYUBI, Moch Thoriq Assegaf" userId="89e49ae9-f1bf-4cdc-9af5-3a072d0e59ad" providerId="ADAL" clId="{0153F071-600B-47CB-B992-2C22B5E0BD9C}" dt="2023-09-15T04:29:55.222" v="198" actId="1076"/>
          <ac:spMkLst>
            <pc:docMk/>
            <pc:sldMk cId="3233712479" sldId="258"/>
            <ac:spMk id="23" creationId="{B7618B1D-BD3F-3463-6A76-152BE7176475}"/>
          </ac:spMkLst>
        </pc:spChg>
        <pc:spChg chg="add mod">
          <ac:chgData name="AL AYUBI, Moch Thoriq Assegaf" userId="89e49ae9-f1bf-4cdc-9af5-3a072d0e59ad" providerId="ADAL" clId="{0153F071-600B-47CB-B992-2C22B5E0BD9C}" dt="2023-09-15T04:30:03.619" v="201" actId="1076"/>
          <ac:spMkLst>
            <pc:docMk/>
            <pc:sldMk cId="3233712479" sldId="258"/>
            <ac:spMk id="25" creationId="{5A1CF1CA-AA11-DA23-8936-6299CD1FFEC1}"/>
          </ac:spMkLst>
        </pc:spChg>
        <pc:spChg chg="add mod">
          <ac:chgData name="AL AYUBI, Moch Thoriq Assegaf" userId="89e49ae9-f1bf-4cdc-9af5-3a072d0e59ad" providerId="ADAL" clId="{0153F071-600B-47CB-B992-2C22B5E0BD9C}" dt="2023-09-15T04:30:08.989" v="203" actId="1076"/>
          <ac:spMkLst>
            <pc:docMk/>
            <pc:sldMk cId="3233712479" sldId="258"/>
            <ac:spMk id="26" creationId="{C356C851-A7F2-0098-D029-6C154A405A42}"/>
          </ac:spMkLst>
        </pc:spChg>
        <pc:spChg chg="add mod">
          <ac:chgData name="AL AYUBI, Moch Thoriq Assegaf" userId="89e49ae9-f1bf-4cdc-9af5-3a072d0e59ad" providerId="ADAL" clId="{0153F071-600B-47CB-B992-2C22B5E0BD9C}" dt="2023-09-15T04:30:13.428" v="205" actId="1076"/>
          <ac:spMkLst>
            <pc:docMk/>
            <pc:sldMk cId="3233712479" sldId="258"/>
            <ac:spMk id="27" creationId="{E1E0CF62-D686-E6A3-68BD-33F7CE3F2F79}"/>
          </ac:spMkLst>
        </pc:spChg>
        <pc:spChg chg="add mod">
          <ac:chgData name="AL AYUBI, Moch Thoriq Assegaf" userId="89e49ae9-f1bf-4cdc-9af5-3a072d0e59ad" providerId="ADAL" clId="{0153F071-600B-47CB-B992-2C22B5E0BD9C}" dt="2023-09-15T04:30:26.782" v="207" actId="1076"/>
          <ac:spMkLst>
            <pc:docMk/>
            <pc:sldMk cId="3233712479" sldId="258"/>
            <ac:spMk id="32" creationId="{9C318E96-6598-C767-B37F-F65CB450ED7E}"/>
          </ac:spMkLst>
        </pc:spChg>
        <pc:spChg chg="add mod">
          <ac:chgData name="AL AYUBI, Moch Thoriq Assegaf" userId="89e49ae9-f1bf-4cdc-9af5-3a072d0e59ad" providerId="ADAL" clId="{0153F071-600B-47CB-B992-2C22B5E0BD9C}" dt="2023-09-15T04:30:42.977" v="212" actId="1076"/>
          <ac:spMkLst>
            <pc:docMk/>
            <pc:sldMk cId="3233712479" sldId="258"/>
            <ac:spMk id="34" creationId="{3869DC98-D802-4449-9257-7DCC0D4DCC13}"/>
          </ac:spMkLst>
        </pc:spChg>
        <pc:spChg chg="add mod">
          <ac:chgData name="AL AYUBI, Moch Thoriq Assegaf" userId="89e49ae9-f1bf-4cdc-9af5-3a072d0e59ad" providerId="ADAL" clId="{0153F071-600B-47CB-B992-2C22B5E0BD9C}" dt="2023-09-15T04:30:57.601" v="215" actId="1076"/>
          <ac:spMkLst>
            <pc:docMk/>
            <pc:sldMk cId="3233712479" sldId="258"/>
            <ac:spMk id="35" creationId="{6F3AF327-D2E8-6EB7-348E-A18B90886D21}"/>
          </ac:spMkLst>
        </pc:spChg>
        <pc:spChg chg="add mod">
          <ac:chgData name="AL AYUBI, Moch Thoriq Assegaf" userId="89e49ae9-f1bf-4cdc-9af5-3a072d0e59ad" providerId="ADAL" clId="{0153F071-600B-47CB-B992-2C22B5E0BD9C}" dt="2023-09-15T04:31:04.628" v="217" actId="1076"/>
          <ac:spMkLst>
            <pc:docMk/>
            <pc:sldMk cId="3233712479" sldId="258"/>
            <ac:spMk id="36" creationId="{9F4C53BC-23C2-F168-A81A-B50809A90C37}"/>
          </ac:spMkLst>
        </pc:spChg>
        <pc:spChg chg="add mod">
          <ac:chgData name="AL AYUBI, Moch Thoriq Assegaf" userId="89e49ae9-f1bf-4cdc-9af5-3a072d0e59ad" providerId="ADAL" clId="{0153F071-600B-47CB-B992-2C22B5E0BD9C}" dt="2023-09-15T04:31:07.414" v="219" actId="1076"/>
          <ac:spMkLst>
            <pc:docMk/>
            <pc:sldMk cId="3233712479" sldId="258"/>
            <ac:spMk id="37" creationId="{3601BB1B-D2FD-A7FD-7CD1-4AD346301926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38" creationId="{2AC44291-672B-4C0A-1F0B-712C56AB79F0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39" creationId="{91928BF0-DFAE-FDB0-715B-3C8CFEDA4ED9}"/>
          </ac:spMkLst>
        </pc:spChg>
        <pc:spChg chg="add mod">
          <ac:chgData name="AL AYUBI, Moch Thoriq Assegaf" userId="89e49ae9-f1bf-4cdc-9af5-3a072d0e59ad" providerId="ADAL" clId="{0153F071-600B-47CB-B992-2C22B5E0BD9C}" dt="2023-09-15T04:31:15.179" v="221" actId="1076"/>
          <ac:spMkLst>
            <pc:docMk/>
            <pc:sldMk cId="3233712479" sldId="258"/>
            <ac:spMk id="40" creationId="{EA106696-2825-89A2-672F-33733A622891}"/>
          </ac:spMkLst>
        </pc:spChg>
        <pc:spChg chg="add mod">
          <ac:chgData name="AL AYUBI, Moch Thoriq Assegaf" userId="89e49ae9-f1bf-4cdc-9af5-3a072d0e59ad" providerId="ADAL" clId="{0153F071-600B-47CB-B992-2C22B5E0BD9C}" dt="2023-09-15T04:31:18.529" v="223" actId="1076"/>
          <ac:spMkLst>
            <pc:docMk/>
            <pc:sldMk cId="3233712479" sldId="258"/>
            <ac:spMk id="42" creationId="{20F9B06E-557A-40F8-649C-CA5BBC9372A2}"/>
          </ac:spMkLst>
        </pc:spChg>
        <pc:spChg chg="add mod">
          <ac:chgData name="AL AYUBI, Moch Thoriq Assegaf" userId="89e49ae9-f1bf-4cdc-9af5-3a072d0e59ad" providerId="ADAL" clId="{0153F071-600B-47CB-B992-2C22B5E0BD9C}" dt="2023-09-15T04:31:39.970" v="228" actId="1076"/>
          <ac:spMkLst>
            <pc:docMk/>
            <pc:sldMk cId="3233712479" sldId="258"/>
            <ac:spMk id="43" creationId="{452A2246-7130-1687-9BF2-E3389AD80DC5}"/>
          </ac:spMkLst>
        </pc:spChg>
        <pc:spChg chg="add del mod">
          <ac:chgData name="AL AYUBI, Moch Thoriq Assegaf" userId="89e49ae9-f1bf-4cdc-9af5-3a072d0e59ad" providerId="ADAL" clId="{0153F071-600B-47CB-B992-2C22B5E0BD9C}" dt="2023-09-15T04:31:42.962" v="230"/>
          <ac:spMkLst>
            <pc:docMk/>
            <pc:sldMk cId="3233712479" sldId="258"/>
            <ac:spMk id="44" creationId="{2A2DAC4C-155E-CCBD-E1A6-8FF64E429110}"/>
          </ac:spMkLst>
        </pc:spChg>
        <pc:spChg chg="add mod">
          <ac:chgData name="AL AYUBI, Moch Thoriq Assegaf" userId="89e49ae9-f1bf-4cdc-9af5-3a072d0e59ad" providerId="ADAL" clId="{0153F071-600B-47CB-B992-2C22B5E0BD9C}" dt="2023-09-15T04:31:48.757" v="232" actId="1076"/>
          <ac:spMkLst>
            <pc:docMk/>
            <pc:sldMk cId="3233712479" sldId="258"/>
            <ac:spMk id="45" creationId="{D1CAFD90-0B52-3520-2DD1-589393E35707}"/>
          </ac:spMkLst>
        </pc:spChg>
        <pc:spChg chg="mod">
          <ac:chgData name="AL AYUBI, Moch Thoriq Assegaf" userId="89e49ae9-f1bf-4cdc-9af5-3a072d0e59ad" providerId="ADAL" clId="{0153F071-600B-47CB-B992-2C22B5E0BD9C}" dt="2023-09-15T04:29:12.219" v="186" actId="1076"/>
          <ac:spMkLst>
            <pc:docMk/>
            <pc:sldMk cId="3233712479" sldId="258"/>
            <ac:spMk id="48" creationId="{DFFB7B68-D9A0-A2FA-3331-FBC06128CEFD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52" creationId="{505C4E87-A62A-8850-E1CC-C7C8280FDBD8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54" creationId="{2E5BB925-3018-C75A-BA24-DC86A9A76A42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56" creationId="{45D568B3-4F59-C04E-5F5B-CB06ABD15D02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57" creationId="{283E1DC7-D438-EDFA-AEEF-8E0E067CA1B7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58" creationId="{E20F3D96-7DDE-EC08-F566-43E81F42EBAA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59" creationId="{7175389E-BD9C-065C-90CD-DC03FE4BE787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60" creationId="{DFB90A63-C6DB-75AF-AA41-AEF75AE43FE7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61" creationId="{0DC56813-2F8D-BACE-B2FF-EFE703BC186D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62" creationId="{700B9486-FD11-9611-023D-60535E2CADC0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63" creationId="{D22BB89D-A3AA-543C-6FAC-27A959AA2170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64" creationId="{CDA3B0AA-A772-FDB0-931F-C25DAD1FC3F4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65" creationId="{893DDEB9-3CDB-7333-F2D1-2029461B4127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66" creationId="{46DFCBCA-1070-FBAC-960F-E81B99A4363E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67" creationId="{C5791A3F-2C55-03EA-6805-17D7497C5E07}"/>
          </ac:spMkLst>
        </pc:spChg>
        <pc:spChg chg="del">
          <ac:chgData name="AL AYUBI, Moch Thoriq Assegaf" userId="89e49ae9-f1bf-4cdc-9af5-3a072d0e59ad" providerId="ADAL" clId="{0153F071-600B-47CB-B992-2C22B5E0BD9C}" dt="2023-09-15T01:54:52.609" v="49" actId="478"/>
          <ac:spMkLst>
            <pc:docMk/>
            <pc:sldMk cId="3233712479" sldId="258"/>
            <ac:spMk id="68" creationId="{6283DDA5-CD48-D8BC-8997-1A58615532D6}"/>
          </ac:spMkLst>
        </pc:spChg>
        <pc:spChg chg="mod">
          <ac:chgData name="AL AYUBI, Moch Thoriq Assegaf" userId="89e49ae9-f1bf-4cdc-9af5-3a072d0e59ad" providerId="ADAL" clId="{0153F071-600B-47CB-B992-2C22B5E0BD9C}" dt="2023-09-15T04:32:44.589" v="24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0153F071-600B-47CB-B992-2C22B5E0BD9C}" dt="2023-09-15T04:32:05.570" v="234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0153F071-600B-47CB-B992-2C22B5E0BD9C}" dt="2023-09-15T04:32:14.829" v="238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0153F071-600B-47CB-B992-2C22B5E0BD9C}" dt="2023-09-15T04:32:17.919" v="239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0153F071-600B-47CB-B992-2C22B5E0BD9C}" dt="2023-09-15T04:32:09.692" v="236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0153F071-600B-47CB-B992-2C22B5E0BD9C}" dt="2023-09-15T04:32:26.210" v="242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0153F071-600B-47CB-B992-2C22B5E0BD9C}" dt="2023-09-15T04:32:12.312" v="237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0153F071-600B-47CB-B992-2C22B5E0BD9C}" dt="2023-09-15T04:32:42.342" v="247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0153F071-600B-47CB-B992-2C22B5E0BD9C}" dt="2023-09-15T04:32:47.160" v="249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0153F071-600B-47CB-B992-2C22B5E0BD9C}" dt="2023-09-15T04:32:02.579" v="233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0153F071-600B-47CB-B992-2C22B5E0BD9C}" dt="2023-09-15T04:32:39.685" v="246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0153F071-600B-47CB-B992-2C22B5E0BD9C}" dt="2023-09-15T04:32:33.280" v="244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0153F071-600B-47CB-B992-2C22B5E0BD9C}" dt="2023-09-15T04:32:20.230" v="240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0153F071-600B-47CB-B992-2C22B5E0BD9C}" dt="2023-09-15T04:32:07.491" v="235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0153F071-600B-47CB-B992-2C22B5E0BD9C}" dt="2023-09-15T04:32:23.759" v="241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0153F071-600B-47CB-B992-2C22B5E0BD9C}" dt="2023-09-15T04:29:14.899" v="187" actId="1076"/>
          <ac:spMkLst>
            <pc:docMk/>
            <pc:sldMk cId="3233712479" sldId="258"/>
            <ac:spMk id="146" creationId="{46CD46A0-597E-4138-82AF-AFB28882C07D}"/>
          </ac:spMkLst>
        </pc:spChg>
        <pc:graphicFrameChg chg="modGraphic">
          <ac:chgData name="AL AYUBI, Moch Thoriq Assegaf" userId="89e49ae9-f1bf-4cdc-9af5-3a072d0e59ad" providerId="ADAL" clId="{0153F071-600B-47CB-B992-2C22B5E0BD9C}" dt="2023-09-15T04:28:21.660" v="143" actId="20577"/>
          <ac:graphicFrameMkLst>
            <pc:docMk/>
            <pc:sldMk cId="3233712479" sldId="258"/>
            <ac:graphicFrameMk id="13" creationId="{44C05D79-7C93-001A-8A23-8AA29F77098C}"/>
          </ac:graphicFrameMkLst>
        </pc:graphicFrameChg>
        <pc:graphicFrameChg chg="mod modGraphic">
          <ac:chgData name="AL AYUBI, Moch Thoriq Assegaf" userId="89e49ae9-f1bf-4cdc-9af5-3a072d0e59ad" providerId="ADAL" clId="{0153F071-600B-47CB-B992-2C22B5E0BD9C}" dt="2023-09-15T04:29:09.183" v="185" actId="6549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add mod">
          <ac:chgData name="AL AYUBI, Moch Thoriq Assegaf" userId="89e49ae9-f1bf-4cdc-9af5-3a072d0e59ad" providerId="ADAL" clId="{0153F071-600B-47CB-B992-2C22B5E0BD9C}" dt="2023-09-15T04:26:54.811" v="111" actId="1076"/>
          <ac:picMkLst>
            <pc:docMk/>
            <pc:sldMk cId="3233712479" sldId="258"/>
            <ac:picMk id="2" creationId="{76C6CE70-79BD-7F62-5E18-68CF8B28AA1A}"/>
          </ac:picMkLst>
        </pc:picChg>
        <pc:picChg chg="mod">
          <ac:chgData name="AL AYUBI, Moch Thoriq Assegaf" userId="89e49ae9-f1bf-4cdc-9af5-3a072d0e59ad" providerId="ADAL" clId="{0153F071-600B-47CB-B992-2C22B5E0BD9C}" dt="2023-09-15T04:27:22.443" v="119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0153F071-600B-47CB-B992-2C22B5E0BD9C}" dt="2023-09-15T04:26:45.359" v="109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0153F071-600B-47CB-B992-2C22B5E0BD9C}" dt="2023-09-15T04:26:41.149" v="107" actId="1076"/>
          <ac:picMkLst>
            <pc:docMk/>
            <pc:sldMk cId="3233712479" sldId="258"/>
            <ac:picMk id="41" creationId="{941276AE-F5A3-9C2D-83A3-6543F817999F}"/>
          </ac:picMkLst>
        </pc:picChg>
        <pc:picChg chg="mod">
          <ac:chgData name="AL AYUBI, Moch Thoriq Assegaf" userId="89e49ae9-f1bf-4cdc-9af5-3a072d0e59ad" providerId="ADAL" clId="{0153F071-600B-47CB-B992-2C22B5E0BD9C}" dt="2023-09-15T04:26:58.379" v="112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0153F071-600B-47CB-B992-2C22B5E0BD9C}" dt="2023-09-15T04:27:33.350" v="122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0153F071-600B-47CB-B992-2C22B5E0BD9C}" dt="2023-09-15T04:27:20.169" v="118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0153F071-600B-47CB-B992-2C22B5E0BD9C}" dt="2023-09-15T04:26:43.525" v="108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0153F071-600B-47CB-B992-2C22B5E0BD9C}" dt="2023-09-15T04:26:38.414" v="106" actId="1076"/>
          <ac:picMkLst>
            <pc:docMk/>
            <pc:sldMk cId="3233712479" sldId="258"/>
            <ac:picMk id="136" creationId="{411FD6E2-121D-41CB-9636-27A04B38F3E2}"/>
          </ac:picMkLst>
        </pc:picChg>
      </pc:sldChg>
      <pc:sldChg chg="modSp mod">
        <pc:chgData name="AL AYUBI, Moch Thoriq Assegaf" userId="89e49ae9-f1bf-4cdc-9af5-3a072d0e59ad" providerId="ADAL" clId="{0153F071-600B-47CB-B992-2C22B5E0BD9C}" dt="2023-09-15T04:25:33.716" v="58" actId="122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0153F071-600B-47CB-B992-2C22B5E0BD9C}" dt="2023-09-15T01:50:16.571" v="18" actId="20577"/>
          <ac:spMkLst>
            <pc:docMk/>
            <pc:sldMk cId="1943623542" sldId="259"/>
            <ac:spMk id="3" creationId="{426EF780-54C6-9150-A1F9-5CC32EDF9960}"/>
          </ac:spMkLst>
        </pc:spChg>
        <pc:graphicFrameChg chg="mod modGraphic">
          <ac:chgData name="AL AYUBI, Moch Thoriq Assegaf" userId="89e49ae9-f1bf-4cdc-9af5-3a072d0e59ad" providerId="ADAL" clId="{0153F071-600B-47CB-B992-2C22B5E0BD9C}" dt="2023-09-15T04:25:33.716" v="58" actId="12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2D776078-8F9C-4E15-AD65-BA3C859FC3A8}"/>
    <pc:docChg chg="custSel modSld">
      <pc:chgData name="AL AYUBI, Moch Thoriq Assegaf" userId="89e49ae9-f1bf-4cdc-9af5-3a072d0e59ad" providerId="ADAL" clId="{2D776078-8F9C-4E15-AD65-BA3C859FC3A8}" dt="2024-07-05T08:28:12.239" v="112" actId="207"/>
      <pc:docMkLst>
        <pc:docMk/>
      </pc:docMkLst>
      <pc:sldChg chg="addSp delSp modSp mod">
        <pc:chgData name="AL AYUBI, Moch Thoriq Assegaf" userId="89e49ae9-f1bf-4cdc-9af5-3a072d0e59ad" providerId="ADAL" clId="{2D776078-8F9C-4E15-AD65-BA3C859FC3A8}" dt="2024-07-05T08:28:12.239" v="112" actId="207"/>
        <pc:sldMkLst>
          <pc:docMk/>
          <pc:sldMk cId="3233712479" sldId="258"/>
        </pc:sldMkLst>
        <pc:spChg chg="del">
          <ac:chgData name="AL AYUBI, Moch Thoriq Assegaf" userId="89e49ae9-f1bf-4cdc-9af5-3a072d0e59ad" providerId="ADAL" clId="{2D776078-8F9C-4E15-AD65-BA3C859FC3A8}" dt="2024-07-05T08:18:05.903" v="51" actId="478"/>
          <ac:spMkLst>
            <pc:docMk/>
            <pc:sldMk cId="3233712479" sldId="258"/>
            <ac:spMk id="2" creationId="{5DDE42D7-3F31-BD6E-83FE-5A1E9BDEE038}"/>
          </ac:spMkLst>
        </pc:spChg>
        <pc:spChg chg="del">
          <ac:chgData name="AL AYUBI, Moch Thoriq Assegaf" userId="89e49ae9-f1bf-4cdc-9af5-3a072d0e59ad" providerId="ADAL" clId="{2D776078-8F9C-4E15-AD65-BA3C859FC3A8}" dt="2024-07-05T07:58:49.292" v="15" actId="478"/>
          <ac:spMkLst>
            <pc:docMk/>
            <pc:sldMk cId="3233712479" sldId="258"/>
            <ac:spMk id="4" creationId="{DF6D42BB-0D97-D736-AFD0-12617FED0DC0}"/>
          </ac:spMkLst>
        </pc:spChg>
        <pc:spChg chg="del">
          <ac:chgData name="AL AYUBI, Moch Thoriq Assegaf" userId="89e49ae9-f1bf-4cdc-9af5-3a072d0e59ad" providerId="ADAL" clId="{2D776078-8F9C-4E15-AD65-BA3C859FC3A8}" dt="2024-07-05T08:18:05.903" v="51" actId="478"/>
          <ac:spMkLst>
            <pc:docMk/>
            <pc:sldMk cId="3233712479" sldId="258"/>
            <ac:spMk id="6" creationId="{0B316FBE-2644-753A-4B32-49D7CF5814FD}"/>
          </ac:spMkLst>
        </pc:spChg>
        <pc:spChg chg="del">
          <ac:chgData name="AL AYUBI, Moch Thoriq Assegaf" userId="89e49ae9-f1bf-4cdc-9af5-3a072d0e59ad" providerId="ADAL" clId="{2D776078-8F9C-4E15-AD65-BA3C859FC3A8}" dt="2024-07-05T08:18:05.903" v="51" actId="478"/>
          <ac:spMkLst>
            <pc:docMk/>
            <pc:sldMk cId="3233712479" sldId="258"/>
            <ac:spMk id="7" creationId="{149D4E40-9394-68A8-195D-74237492F7AC}"/>
          </ac:spMkLst>
        </pc:spChg>
        <pc:spChg chg="del">
          <ac:chgData name="AL AYUBI, Moch Thoriq Assegaf" userId="89e49ae9-f1bf-4cdc-9af5-3a072d0e59ad" providerId="ADAL" clId="{2D776078-8F9C-4E15-AD65-BA3C859FC3A8}" dt="2024-07-05T08:18:05.903" v="51" actId="478"/>
          <ac:spMkLst>
            <pc:docMk/>
            <pc:sldMk cId="3233712479" sldId="258"/>
            <ac:spMk id="8" creationId="{053EBE63-BD05-ED01-8B4C-9CB411B3EB7D}"/>
          </ac:spMkLst>
        </pc:spChg>
        <pc:spChg chg="mod">
          <ac:chgData name="AL AYUBI, Moch Thoriq Assegaf" userId="89e49ae9-f1bf-4cdc-9af5-3a072d0e59ad" providerId="ADAL" clId="{2D776078-8F9C-4E15-AD65-BA3C859FC3A8}" dt="2024-07-05T08:26:15.222" v="79" actId="207"/>
          <ac:spMkLst>
            <pc:docMk/>
            <pc:sldMk cId="3233712479" sldId="258"/>
            <ac:spMk id="11" creationId="{4C0768EA-18AF-306F-1284-4E8EDF751094}"/>
          </ac:spMkLst>
        </pc:spChg>
        <pc:spChg chg="add mod">
          <ac:chgData name="AL AYUBI, Moch Thoriq Assegaf" userId="89e49ae9-f1bf-4cdc-9af5-3a072d0e59ad" providerId="ADAL" clId="{2D776078-8F9C-4E15-AD65-BA3C859FC3A8}" dt="2024-07-05T07:58:49.657" v="16"/>
          <ac:spMkLst>
            <pc:docMk/>
            <pc:sldMk cId="3233712479" sldId="258"/>
            <ac:spMk id="12" creationId="{649FE3A4-6E5E-5765-1261-3783C08FF355}"/>
          </ac:spMkLst>
        </pc:spChg>
        <pc:spChg chg="mod">
          <ac:chgData name="AL AYUBI, Moch Thoriq Assegaf" userId="89e49ae9-f1bf-4cdc-9af5-3a072d0e59ad" providerId="ADAL" clId="{2D776078-8F9C-4E15-AD65-BA3C859FC3A8}" dt="2024-07-05T08:26:37.369" v="81" actId="207"/>
          <ac:spMkLst>
            <pc:docMk/>
            <pc:sldMk cId="3233712479" sldId="258"/>
            <ac:spMk id="13" creationId="{45718FDB-C017-9843-E398-D31C289F1DD3}"/>
          </ac:spMkLst>
        </pc:spChg>
        <pc:spChg chg="add mod">
          <ac:chgData name="AL AYUBI, Moch Thoriq Assegaf" userId="89e49ae9-f1bf-4cdc-9af5-3a072d0e59ad" providerId="ADAL" clId="{2D776078-8F9C-4E15-AD65-BA3C859FC3A8}" dt="2024-07-05T08:26:41.128" v="83" actId="1076"/>
          <ac:spMkLst>
            <pc:docMk/>
            <pc:sldMk cId="3233712479" sldId="258"/>
            <ac:spMk id="18" creationId="{F4C46BE3-C598-9295-10F1-7075497BC86D}"/>
          </ac:spMkLst>
        </pc:spChg>
        <pc:spChg chg="add mod">
          <ac:chgData name="AL AYUBI, Moch Thoriq Assegaf" userId="89e49ae9-f1bf-4cdc-9af5-3a072d0e59ad" providerId="ADAL" clId="{2D776078-8F9C-4E15-AD65-BA3C859FC3A8}" dt="2024-07-05T08:26:45.065" v="85" actId="1076"/>
          <ac:spMkLst>
            <pc:docMk/>
            <pc:sldMk cId="3233712479" sldId="258"/>
            <ac:spMk id="19" creationId="{C3616D5D-21A2-A80C-E924-30946BC51739}"/>
          </ac:spMkLst>
        </pc:spChg>
        <pc:spChg chg="add mod">
          <ac:chgData name="AL AYUBI, Moch Thoriq Assegaf" userId="89e49ae9-f1bf-4cdc-9af5-3a072d0e59ad" providerId="ADAL" clId="{2D776078-8F9C-4E15-AD65-BA3C859FC3A8}" dt="2024-07-05T08:26:48.966" v="87" actId="1076"/>
          <ac:spMkLst>
            <pc:docMk/>
            <pc:sldMk cId="3233712479" sldId="258"/>
            <ac:spMk id="20" creationId="{2B58B4A2-2E60-002A-63FA-30C91DC18552}"/>
          </ac:spMkLst>
        </pc:spChg>
        <pc:spChg chg="add mod">
          <ac:chgData name="AL AYUBI, Moch Thoriq Assegaf" userId="89e49ae9-f1bf-4cdc-9af5-3a072d0e59ad" providerId="ADAL" clId="{2D776078-8F9C-4E15-AD65-BA3C859FC3A8}" dt="2024-07-05T08:26:54.203" v="89" actId="1076"/>
          <ac:spMkLst>
            <pc:docMk/>
            <pc:sldMk cId="3233712479" sldId="258"/>
            <ac:spMk id="21" creationId="{0052B3D8-E95D-2B88-FF11-392AB5406BC5}"/>
          </ac:spMkLst>
        </pc:spChg>
        <pc:spChg chg="add mod">
          <ac:chgData name="AL AYUBI, Moch Thoriq Assegaf" userId="89e49ae9-f1bf-4cdc-9af5-3a072d0e59ad" providerId="ADAL" clId="{2D776078-8F9C-4E15-AD65-BA3C859FC3A8}" dt="2024-07-05T08:27:07.893" v="92" actId="207"/>
          <ac:spMkLst>
            <pc:docMk/>
            <pc:sldMk cId="3233712479" sldId="258"/>
            <ac:spMk id="22" creationId="{2B77DAA2-E2F1-DB0D-31C9-E5B4E5952A36}"/>
          </ac:spMkLst>
        </pc:spChg>
        <pc:spChg chg="add mod">
          <ac:chgData name="AL AYUBI, Moch Thoriq Assegaf" userId="89e49ae9-f1bf-4cdc-9af5-3a072d0e59ad" providerId="ADAL" clId="{2D776078-8F9C-4E15-AD65-BA3C859FC3A8}" dt="2024-07-05T08:27:20.825" v="95" actId="207"/>
          <ac:spMkLst>
            <pc:docMk/>
            <pc:sldMk cId="3233712479" sldId="258"/>
            <ac:spMk id="23" creationId="{EEC05FE6-3F58-1CE9-AB45-20C6DEC38DFA}"/>
          </ac:spMkLst>
        </pc:spChg>
        <pc:spChg chg="add mod">
          <ac:chgData name="AL AYUBI, Moch Thoriq Assegaf" userId="89e49ae9-f1bf-4cdc-9af5-3a072d0e59ad" providerId="ADAL" clId="{2D776078-8F9C-4E15-AD65-BA3C859FC3A8}" dt="2024-07-05T08:27:33.479" v="98" actId="207"/>
          <ac:spMkLst>
            <pc:docMk/>
            <pc:sldMk cId="3233712479" sldId="258"/>
            <ac:spMk id="24" creationId="{11A6DA19-5CC2-A336-ED5C-3190FC76354A}"/>
          </ac:spMkLst>
        </pc:spChg>
        <pc:spChg chg="add mod">
          <ac:chgData name="AL AYUBI, Moch Thoriq Assegaf" userId="89e49ae9-f1bf-4cdc-9af5-3a072d0e59ad" providerId="ADAL" clId="{2D776078-8F9C-4E15-AD65-BA3C859FC3A8}" dt="2024-07-05T08:27:37.044" v="100" actId="1076"/>
          <ac:spMkLst>
            <pc:docMk/>
            <pc:sldMk cId="3233712479" sldId="258"/>
            <ac:spMk id="25" creationId="{C85918B7-E408-922F-1564-844421030DF3}"/>
          </ac:spMkLst>
        </pc:spChg>
        <pc:spChg chg="add mod">
          <ac:chgData name="AL AYUBI, Moch Thoriq Assegaf" userId="89e49ae9-f1bf-4cdc-9af5-3a072d0e59ad" providerId="ADAL" clId="{2D776078-8F9C-4E15-AD65-BA3C859FC3A8}" dt="2024-07-05T08:27:49.375" v="103" actId="207"/>
          <ac:spMkLst>
            <pc:docMk/>
            <pc:sldMk cId="3233712479" sldId="258"/>
            <ac:spMk id="26" creationId="{B8E4C126-0441-0B35-2283-77AA4DC84A83}"/>
          </ac:spMkLst>
        </pc:spChg>
        <pc:spChg chg="add mod">
          <ac:chgData name="AL AYUBI, Moch Thoriq Assegaf" userId="89e49ae9-f1bf-4cdc-9af5-3a072d0e59ad" providerId="ADAL" clId="{2D776078-8F9C-4E15-AD65-BA3C859FC3A8}" dt="2024-07-05T08:27:52.776" v="105" actId="1076"/>
          <ac:spMkLst>
            <pc:docMk/>
            <pc:sldMk cId="3233712479" sldId="258"/>
            <ac:spMk id="27" creationId="{3F7A4618-3314-9E2F-162C-AFE4F4D42AA3}"/>
          </ac:spMkLst>
        </pc:spChg>
        <pc:spChg chg="del">
          <ac:chgData name="AL AYUBI, Moch Thoriq Assegaf" userId="89e49ae9-f1bf-4cdc-9af5-3a072d0e59ad" providerId="ADAL" clId="{2D776078-8F9C-4E15-AD65-BA3C859FC3A8}" dt="2024-07-05T08:18:05.903" v="51" actId="478"/>
          <ac:spMkLst>
            <pc:docMk/>
            <pc:sldMk cId="3233712479" sldId="258"/>
            <ac:spMk id="32" creationId="{34F996CD-643E-F936-9040-6CDE890FB9E7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2D776078-8F9C-4E15-AD65-BA3C859FC3A8}" dt="2024-07-05T08:28:12.239" v="112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2D776078-8F9C-4E15-AD65-BA3C859FC3A8}" dt="2024-07-05T08:28:02.424" v="108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2D776078-8F9C-4E15-AD65-BA3C859FC3A8}" dt="2024-07-05T08:28:09.375" v="111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2D776078-8F9C-4E15-AD65-BA3C859FC3A8}" dt="2024-07-05T08:27:59.674" v="107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2D776078-8F9C-4E15-AD65-BA3C859FC3A8}" dt="2024-07-05T08:27:57.302" v="106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2D776078-8F9C-4E15-AD65-BA3C859FC3A8}" dt="2024-07-05T08:28:04.867" v="109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2D776078-8F9C-4E15-AD65-BA3C859FC3A8}" dt="2024-07-05T08:28:07.143" v="110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2D776078-8F9C-4E15-AD65-BA3C859FC3A8}" dt="2024-07-05T08:18:11.666" v="52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2D776078-8F9C-4E15-AD65-BA3C859FC3A8}" dt="2024-07-05T08:18:11.666" v="52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2D776078-8F9C-4E15-AD65-BA3C859FC3A8}" dt="2024-07-05T08:21:40.573" v="69" actId="403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 modGraphic">
          <ac:chgData name="AL AYUBI, Moch Thoriq Assegaf" userId="89e49ae9-f1bf-4cdc-9af5-3a072d0e59ad" providerId="ADAL" clId="{2D776078-8F9C-4E15-AD65-BA3C859FC3A8}" dt="2024-07-05T08:22:10.837" v="77" actId="20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modSp mod">
        <pc:chgData name="AL AYUBI, Moch Thoriq Assegaf" userId="89e49ae9-f1bf-4cdc-9af5-3a072d0e59ad" providerId="ADAL" clId="{2D776078-8F9C-4E15-AD65-BA3C859FC3A8}" dt="2024-07-05T08:19:13.540" v="64" actId="2164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2D776078-8F9C-4E15-AD65-BA3C859FC3A8}" dt="2024-07-05T07:58:43.954" v="14" actId="20577"/>
          <ac:spMkLst>
            <pc:docMk/>
            <pc:sldMk cId="1943623542" sldId="259"/>
            <ac:spMk id="4" creationId="{3EFAE95E-7467-584B-99C0-4B3C72E0C4F0}"/>
          </ac:spMkLst>
        </pc:spChg>
        <pc:graphicFrameChg chg="mod modGraphic">
          <ac:chgData name="AL AYUBI, Moch Thoriq Assegaf" userId="89e49ae9-f1bf-4cdc-9af5-3a072d0e59ad" providerId="ADAL" clId="{2D776078-8F9C-4E15-AD65-BA3C859FC3A8}" dt="2024-07-05T08:19:13.540" v="64" actId="2164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50F4A427-6B34-4DB1-9CF2-557AAFFE2E78}"/>
    <pc:docChg chg="undo custSel modSld">
      <pc:chgData name="AL AYUBI, Moch Thoriq Assegaf" userId="89e49ae9-f1bf-4cdc-9af5-3a072d0e59ad" providerId="ADAL" clId="{50F4A427-6B34-4DB1-9CF2-557AAFFE2E78}" dt="2024-04-19T07:06:56.094" v="185" actId="207"/>
      <pc:docMkLst>
        <pc:docMk/>
      </pc:docMkLst>
      <pc:sldChg chg="addSp delSp modSp mod">
        <pc:chgData name="AL AYUBI, Moch Thoriq Assegaf" userId="89e49ae9-f1bf-4cdc-9af5-3a072d0e59ad" providerId="ADAL" clId="{50F4A427-6B34-4DB1-9CF2-557AAFFE2E78}" dt="2024-04-19T07:06:56.094" v="185" actId="207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50F4A427-6B34-4DB1-9CF2-557AAFFE2E78}" dt="2024-04-19T07:03:10.022" v="141" actId="207"/>
          <ac:spMkLst>
            <pc:docMk/>
            <pc:sldMk cId="3233712479" sldId="258"/>
            <ac:spMk id="4" creationId="{921F07DA-B073-A10D-8DDD-91D10710287D}"/>
          </ac:spMkLst>
        </pc:spChg>
        <pc:spChg chg="mod">
          <ac:chgData name="AL AYUBI, Moch Thoriq Assegaf" userId="89e49ae9-f1bf-4cdc-9af5-3a072d0e59ad" providerId="ADAL" clId="{50F4A427-6B34-4DB1-9CF2-557AAFFE2E78}" dt="2024-04-19T04:38:37.097" v="48" actId="14100"/>
          <ac:spMkLst>
            <pc:docMk/>
            <pc:sldMk cId="3233712479" sldId="258"/>
            <ac:spMk id="5" creationId="{50C06868-1092-4DC7-BE0B-DFD086C79E9A}"/>
          </ac:spMkLst>
        </pc:spChg>
        <pc:spChg chg="add mod">
          <ac:chgData name="AL AYUBI, Moch Thoriq Assegaf" userId="89e49ae9-f1bf-4cdc-9af5-3a072d0e59ad" providerId="ADAL" clId="{50F4A427-6B34-4DB1-9CF2-557AAFFE2E78}" dt="2024-04-19T07:03:14.306" v="143" actId="1076"/>
          <ac:spMkLst>
            <pc:docMk/>
            <pc:sldMk cId="3233712479" sldId="258"/>
            <ac:spMk id="6" creationId="{FA866DC5-5E2C-FB61-1044-FB1AE0266DC6}"/>
          </ac:spMkLst>
        </pc:spChg>
        <pc:spChg chg="mod">
          <ac:chgData name="AL AYUBI, Moch Thoriq Assegaf" userId="89e49ae9-f1bf-4cdc-9af5-3a072d0e59ad" providerId="ADAL" clId="{50F4A427-6B34-4DB1-9CF2-557AAFFE2E78}" dt="2024-04-19T03:46:15.276" v="8" actId="20577"/>
          <ac:spMkLst>
            <pc:docMk/>
            <pc:sldMk cId="3233712479" sldId="258"/>
            <ac:spMk id="13" creationId="{A3B331A3-545F-CFFA-7672-08B84851D9E5}"/>
          </ac:spMkLst>
        </pc:spChg>
        <pc:spChg chg="del">
          <ac:chgData name="AL AYUBI, Moch Thoriq Assegaf" userId="89e49ae9-f1bf-4cdc-9af5-3a072d0e59ad" providerId="ADAL" clId="{50F4A427-6B34-4DB1-9CF2-557AAFFE2E78}" dt="2024-04-19T04:39:51.636" v="135" actId="478"/>
          <ac:spMkLst>
            <pc:docMk/>
            <pc:sldMk cId="3233712479" sldId="258"/>
            <ac:spMk id="21" creationId="{2176FCD8-3452-7C54-2188-76DC18519B14}"/>
          </ac:spMkLst>
        </pc:spChg>
        <pc:spChg chg="del">
          <ac:chgData name="AL AYUBI, Moch Thoriq Assegaf" userId="89e49ae9-f1bf-4cdc-9af5-3a072d0e59ad" providerId="ADAL" clId="{50F4A427-6B34-4DB1-9CF2-557AAFFE2E78}" dt="2024-04-19T04:39:51.636" v="135" actId="478"/>
          <ac:spMkLst>
            <pc:docMk/>
            <pc:sldMk cId="3233712479" sldId="258"/>
            <ac:spMk id="22" creationId="{401A14E4-4904-6C66-5DEF-D6CBD5E452D5}"/>
          </ac:spMkLst>
        </pc:spChg>
        <pc:spChg chg="del">
          <ac:chgData name="AL AYUBI, Moch Thoriq Assegaf" userId="89e49ae9-f1bf-4cdc-9af5-3a072d0e59ad" providerId="ADAL" clId="{50F4A427-6B34-4DB1-9CF2-557AAFFE2E78}" dt="2024-04-19T04:39:51.636" v="135" actId="478"/>
          <ac:spMkLst>
            <pc:docMk/>
            <pc:sldMk cId="3233712479" sldId="258"/>
            <ac:spMk id="23" creationId="{41D377F6-0B6B-3CCE-4B02-37DDE612C57C}"/>
          </ac:spMkLst>
        </pc:spChg>
        <pc:spChg chg="del">
          <ac:chgData name="AL AYUBI, Moch Thoriq Assegaf" userId="89e49ae9-f1bf-4cdc-9af5-3a072d0e59ad" providerId="ADAL" clId="{50F4A427-6B34-4DB1-9CF2-557AAFFE2E78}" dt="2024-04-19T04:39:51.636" v="135" actId="478"/>
          <ac:spMkLst>
            <pc:docMk/>
            <pc:sldMk cId="3233712479" sldId="258"/>
            <ac:spMk id="25" creationId="{CC24F41C-B08F-6C43-80F2-F054A8C74BBD}"/>
          </ac:spMkLst>
        </pc:spChg>
        <pc:spChg chg="del">
          <ac:chgData name="AL AYUBI, Moch Thoriq Assegaf" userId="89e49ae9-f1bf-4cdc-9af5-3a072d0e59ad" providerId="ADAL" clId="{50F4A427-6B34-4DB1-9CF2-557AAFFE2E78}" dt="2024-04-19T04:39:51.636" v="135" actId="478"/>
          <ac:spMkLst>
            <pc:docMk/>
            <pc:sldMk cId="3233712479" sldId="258"/>
            <ac:spMk id="26" creationId="{99E552DA-ADF5-F0EE-114B-7B697E8F1D97}"/>
          </ac:spMkLst>
        </pc:spChg>
        <pc:spChg chg="add mod">
          <ac:chgData name="AL AYUBI, Moch Thoriq Assegaf" userId="89e49ae9-f1bf-4cdc-9af5-3a072d0e59ad" providerId="ADAL" clId="{50F4A427-6B34-4DB1-9CF2-557AAFFE2E78}" dt="2024-04-19T07:03:27.196" v="146" actId="207"/>
          <ac:spMkLst>
            <pc:docMk/>
            <pc:sldMk cId="3233712479" sldId="258"/>
            <ac:spMk id="27" creationId="{1F1A908B-31C7-C4DB-2145-9B4F418F4FC5}"/>
          </ac:spMkLst>
        </pc:spChg>
        <pc:spChg chg="del">
          <ac:chgData name="AL AYUBI, Moch Thoriq Assegaf" userId="89e49ae9-f1bf-4cdc-9af5-3a072d0e59ad" providerId="ADAL" clId="{50F4A427-6B34-4DB1-9CF2-557AAFFE2E78}" dt="2024-04-19T04:39:51.636" v="135" actId="478"/>
          <ac:spMkLst>
            <pc:docMk/>
            <pc:sldMk cId="3233712479" sldId="258"/>
            <ac:spMk id="32" creationId="{EE6D0093-DEFA-0235-0EDF-E73CFAA908FE}"/>
          </ac:spMkLst>
        </pc:spChg>
        <pc:spChg chg="add mod">
          <ac:chgData name="AL AYUBI, Moch Thoriq Assegaf" userId="89e49ae9-f1bf-4cdc-9af5-3a072d0e59ad" providerId="ADAL" clId="{50F4A427-6B34-4DB1-9CF2-557AAFFE2E78}" dt="2024-04-19T07:03:38.760" v="149" actId="207"/>
          <ac:spMkLst>
            <pc:docMk/>
            <pc:sldMk cId="3233712479" sldId="258"/>
            <ac:spMk id="34" creationId="{27E71D26-F87C-7EA2-3202-A97E95947EB4}"/>
          </ac:spMkLst>
        </pc:spChg>
        <pc:spChg chg="del">
          <ac:chgData name="AL AYUBI, Moch Thoriq Assegaf" userId="89e49ae9-f1bf-4cdc-9af5-3a072d0e59ad" providerId="ADAL" clId="{50F4A427-6B34-4DB1-9CF2-557AAFFE2E78}" dt="2024-04-19T04:39:51.636" v="135" actId="478"/>
          <ac:spMkLst>
            <pc:docMk/>
            <pc:sldMk cId="3233712479" sldId="258"/>
            <ac:spMk id="35" creationId="{962DD7D9-69FD-5F38-06CF-8E56DF249564}"/>
          </ac:spMkLst>
        </pc:spChg>
        <pc:spChg chg="add mod">
          <ac:chgData name="AL AYUBI, Moch Thoriq Assegaf" userId="89e49ae9-f1bf-4cdc-9af5-3a072d0e59ad" providerId="ADAL" clId="{50F4A427-6B34-4DB1-9CF2-557AAFFE2E78}" dt="2024-04-19T07:03:52.964" v="152" actId="207"/>
          <ac:spMkLst>
            <pc:docMk/>
            <pc:sldMk cId="3233712479" sldId="258"/>
            <ac:spMk id="36" creationId="{BE1428FB-4D8A-0731-2145-1DC343AF0203}"/>
          </ac:spMkLst>
        </pc:spChg>
        <pc:spChg chg="del">
          <ac:chgData name="AL AYUBI, Moch Thoriq Assegaf" userId="89e49ae9-f1bf-4cdc-9af5-3a072d0e59ad" providerId="ADAL" clId="{50F4A427-6B34-4DB1-9CF2-557AAFFE2E78}" dt="2024-04-19T04:39:51.636" v="135" actId="478"/>
          <ac:spMkLst>
            <pc:docMk/>
            <pc:sldMk cId="3233712479" sldId="258"/>
            <ac:spMk id="37" creationId="{C0794D2D-8723-77F7-72FC-BC8E5FE2FC53}"/>
          </ac:spMkLst>
        </pc:spChg>
        <pc:spChg chg="del">
          <ac:chgData name="AL AYUBI, Moch Thoriq Assegaf" userId="89e49ae9-f1bf-4cdc-9af5-3a072d0e59ad" providerId="ADAL" clId="{50F4A427-6B34-4DB1-9CF2-557AAFFE2E78}" dt="2024-04-19T04:39:51.636" v="135" actId="478"/>
          <ac:spMkLst>
            <pc:docMk/>
            <pc:sldMk cId="3233712479" sldId="258"/>
            <ac:spMk id="40" creationId="{D3EA4459-06AE-809F-E6C1-AC287DCA98DA}"/>
          </ac:spMkLst>
        </pc:spChg>
        <pc:spChg chg="add mod">
          <ac:chgData name="AL AYUBI, Moch Thoriq Assegaf" userId="89e49ae9-f1bf-4cdc-9af5-3a072d0e59ad" providerId="ADAL" clId="{50F4A427-6B34-4DB1-9CF2-557AAFFE2E78}" dt="2024-04-19T07:05:02.598" v="156" actId="1076"/>
          <ac:spMkLst>
            <pc:docMk/>
            <pc:sldMk cId="3233712479" sldId="258"/>
            <ac:spMk id="42" creationId="{E15C3515-8ED1-3B1A-B8AC-CFAEDD8513CE}"/>
          </ac:spMkLst>
        </pc:spChg>
        <pc:spChg chg="add mod">
          <ac:chgData name="AL AYUBI, Moch Thoriq Assegaf" userId="89e49ae9-f1bf-4cdc-9af5-3a072d0e59ad" providerId="ADAL" clId="{50F4A427-6B34-4DB1-9CF2-557AAFFE2E78}" dt="2024-04-19T07:05:16.587" v="158" actId="1076"/>
          <ac:spMkLst>
            <pc:docMk/>
            <pc:sldMk cId="3233712479" sldId="258"/>
            <ac:spMk id="43" creationId="{5D56ADFE-6A9E-69D8-DF63-665A06BB3CEF}"/>
          </ac:spMkLst>
        </pc:spChg>
        <pc:spChg chg="add mod">
          <ac:chgData name="AL AYUBI, Moch Thoriq Assegaf" userId="89e49ae9-f1bf-4cdc-9af5-3a072d0e59ad" providerId="ADAL" clId="{50F4A427-6B34-4DB1-9CF2-557AAFFE2E78}" dt="2024-04-19T07:05:27.555" v="161" actId="207"/>
          <ac:spMkLst>
            <pc:docMk/>
            <pc:sldMk cId="3233712479" sldId="258"/>
            <ac:spMk id="44" creationId="{EA37A745-38C8-CAF3-1D7C-9E2E43E09F11}"/>
          </ac:spMkLst>
        </pc:spChg>
        <pc:spChg chg="add mod">
          <ac:chgData name="AL AYUBI, Moch Thoriq Assegaf" userId="89e49ae9-f1bf-4cdc-9af5-3a072d0e59ad" providerId="ADAL" clId="{50F4A427-6B34-4DB1-9CF2-557AAFFE2E78}" dt="2024-04-19T07:05:40.410" v="164" actId="207"/>
          <ac:spMkLst>
            <pc:docMk/>
            <pc:sldMk cId="3233712479" sldId="258"/>
            <ac:spMk id="45" creationId="{95D99E97-0AF5-F310-B580-429404935D49}"/>
          </ac:spMkLst>
        </pc:spChg>
        <pc:spChg chg="mod">
          <ac:chgData name="AL AYUBI, Moch Thoriq Assegaf" userId="89e49ae9-f1bf-4cdc-9af5-3a072d0e59ad" providerId="ADAL" clId="{50F4A427-6B34-4DB1-9CF2-557AAFFE2E78}" dt="2024-04-19T07:02:57.971" v="138" actId="207"/>
          <ac:spMkLst>
            <pc:docMk/>
            <pc:sldMk cId="3233712479" sldId="258"/>
            <ac:spMk id="46" creationId="{098579BF-9ECC-23F5-6CFC-CE167753E457}"/>
          </ac:spMkLst>
        </pc:spChg>
        <pc:spChg chg="add mod">
          <ac:chgData name="AL AYUBI, Moch Thoriq Assegaf" userId="89e49ae9-f1bf-4cdc-9af5-3a072d0e59ad" providerId="ADAL" clId="{50F4A427-6B34-4DB1-9CF2-557AAFFE2E78}" dt="2024-04-19T07:05:49.298" v="166" actId="1076"/>
          <ac:spMkLst>
            <pc:docMk/>
            <pc:sldMk cId="3233712479" sldId="258"/>
            <ac:spMk id="47" creationId="{49CFB6A9-6995-D8B9-6D04-F61E981054F1}"/>
          </ac:spMkLst>
        </pc:spChg>
        <pc:spChg chg="add mod">
          <ac:chgData name="AL AYUBI, Moch Thoriq Assegaf" userId="89e49ae9-f1bf-4cdc-9af5-3a072d0e59ad" providerId="ADAL" clId="{50F4A427-6B34-4DB1-9CF2-557AAFFE2E78}" dt="2024-04-19T07:06:02.957" v="169" actId="207"/>
          <ac:spMkLst>
            <pc:docMk/>
            <pc:sldMk cId="3233712479" sldId="258"/>
            <ac:spMk id="49" creationId="{58B34B91-95CF-57F9-47DA-56F24E6D42DC}"/>
          </ac:spMkLst>
        </pc:spChg>
        <pc:spChg chg="add mod">
          <ac:chgData name="AL AYUBI, Moch Thoriq Assegaf" userId="89e49ae9-f1bf-4cdc-9af5-3a072d0e59ad" providerId="ADAL" clId="{50F4A427-6B34-4DB1-9CF2-557AAFFE2E78}" dt="2024-04-19T07:06:15.104" v="172" actId="207"/>
          <ac:spMkLst>
            <pc:docMk/>
            <pc:sldMk cId="3233712479" sldId="258"/>
            <ac:spMk id="50" creationId="{6711280E-D848-8F92-F952-6754EFB940C9}"/>
          </ac:spMkLst>
        </pc:spChg>
        <pc:spChg chg="add mod">
          <ac:chgData name="AL AYUBI, Moch Thoriq Assegaf" userId="89e49ae9-f1bf-4cdc-9af5-3a072d0e59ad" providerId="ADAL" clId="{50F4A427-6B34-4DB1-9CF2-557AAFFE2E78}" dt="2024-04-19T07:06:25.460" v="175" actId="207"/>
          <ac:spMkLst>
            <pc:docMk/>
            <pc:sldMk cId="3233712479" sldId="258"/>
            <ac:spMk id="51" creationId="{195A44A1-9741-B4F4-1D8C-F6AE94CD5C51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50F4A427-6B34-4DB1-9CF2-557AAFFE2E78}" dt="2024-04-19T07:06:39.737" v="180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50F4A427-6B34-4DB1-9CF2-557AAFFE2E78}" dt="2024-04-19T07:06:53.372" v="184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50F4A427-6B34-4DB1-9CF2-557AAFFE2E78}" dt="2024-04-19T07:06:30.159" v="176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50F4A427-6B34-4DB1-9CF2-557AAFFE2E78}" dt="2024-04-19T07:06:32.824" v="177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50F4A427-6B34-4DB1-9CF2-557AAFFE2E78}" dt="2024-04-19T07:06:37.416" v="179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50F4A427-6B34-4DB1-9CF2-557AAFFE2E78}" dt="2024-04-19T07:06:34.898" v="178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50F4A427-6B34-4DB1-9CF2-557AAFFE2E78}" dt="2024-04-19T07:06:48.046" v="182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50F4A427-6B34-4DB1-9CF2-557AAFFE2E78}" dt="2024-04-19T07:06:50.612" v="183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50F4A427-6B34-4DB1-9CF2-557AAFFE2E78}" dt="2024-04-19T07:06:56.094" v="185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50F4A427-6B34-4DB1-9CF2-557AAFFE2E78}" dt="2024-04-19T07:06:45.525" v="181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50F4A427-6B34-4DB1-9CF2-557AAFFE2E78}" dt="2024-04-19T04:39:55.150" v="136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50F4A427-6B34-4DB1-9CF2-557AAFFE2E78}" dt="2024-04-19T04:39:55.150" v="136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50F4A427-6B34-4DB1-9CF2-557AAFFE2E78}" dt="2024-04-19T04:24:05.842" v="43" actId="122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 modGraphic">
          <ac:chgData name="AL AYUBI, Moch Thoriq Assegaf" userId="89e49ae9-f1bf-4cdc-9af5-3a072d0e59ad" providerId="ADAL" clId="{50F4A427-6B34-4DB1-9CF2-557AAFFE2E78}" dt="2024-04-19T04:39:46.112" v="134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50F4A427-6B34-4DB1-9CF2-557AAFFE2E78}" dt="2024-04-19T04:23:04.240" v="38" actId="404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50F4A427-6B34-4DB1-9CF2-557AAFFE2E78}" dt="2024-04-19T03:46:21.787" v="10"/>
          <ac:spMkLst>
            <pc:docMk/>
            <pc:sldMk cId="1943623542" sldId="259"/>
            <ac:spMk id="3" creationId="{F13F2567-C83B-81F3-1CA3-B9A565437CD8}"/>
          </ac:spMkLst>
        </pc:spChg>
        <pc:spChg chg="del">
          <ac:chgData name="AL AYUBI, Moch Thoriq Assegaf" userId="89e49ae9-f1bf-4cdc-9af5-3a072d0e59ad" providerId="ADAL" clId="{50F4A427-6B34-4DB1-9CF2-557AAFFE2E78}" dt="2024-04-19T03:46:21.410" v="9" actId="478"/>
          <ac:spMkLst>
            <pc:docMk/>
            <pc:sldMk cId="1943623542" sldId="259"/>
            <ac:spMk id="4" creationId="{4980363A-C706-1818-8063-3D109A9D4FCA}"/>
          </ac:spMkLst>
        </pc:spChg>
        <pc:graphicFrameChg chg="mod modGraphic">
          <ac:chgData name="AL AYUBI, Moch Thoriq Assegaf" userId="89e49ae9-f1bf-4cdc-9af5-3a072d0e59ad" providerId="ADAL" clId="{50F4A427-6B34-4DB1-9CF2-557AAFFE2E78}" dt="2024-04-19T04:23:04.240" v="38" actId="404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22759224-5082-486B-A055-2ADA7BA57862}"/>
    <pc:docChg chg="addSld modSld">
      <pc:chgData name="AL AYUBI, Moch Thoriq Assegaf" userId="89e49ae9-f1bf-4cdc-9af5-3a072d0e59ad" providerId="ADAL" clId="{22759224-5082-486B-A055-2ADA7BA57862}" dt="2025-03-28T07:09:36.260" v="75" actId="27918"/>
      <pc:docMkLst>
        <pc:docMk/>
      </pc:docMkLst>
      <pc:sldChg chg="modSp mod">
        <pc:chgData name="AL AYUBI, Moch Thoriq Assegaf" userId="89e49ae9-f1bf-4cdc-9af5-3a072d0e59ad" providerId="ADAL" clId="{22759224-5082-486B-A055-2ADA7BA57862}" dt="2025-03-28T07:09:36.260" v="75" actId="27918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22759224-5082-486B-A055-2ADA7BA57862}" dt="2025-03-28T07:03:21.977" v="22" actId="20577"/>
          <ac:spMkLst>
            <pc:docMk/>
            <pc:sldMk cId="335429979" sldId="260"/>
            <ac:spMk id="3" creationId="{588BCB38-82D3-B14E-045C-C804388AE0DD}"/>
          </ac:spMkLst>
        </pc:spChg>
        <pc:graphicFrameChg chg="mod modGraphic">
          <ac:chgData name="AL AYUBI, Moch Thoriq Assegaf" userId="89e49ae9-f1bf-4cdc-9af5-3a072d0e59ad" providerId="ADAL" clId="{22759224-5082-486B-A055-2ADA7BA57862}" dt="2025-03-28T07:03:00.750" v="14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 mod">
        <pc:chgData name="AL AYUBI, Moch Thoriq Assegaf" userId="89e49ae9-f1bf-4cdc-9af5-3a072d0e59ad" providerId="ADAL" clId="{22759224-5082-486B-A055-2ADA7BA57862}" dt="2025-03-28T07:03:31.712" v="24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22759224-5082-486B-A055-2ADA7BA57862}" dt="2025-03-28T07:03:31.712" v="24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22759224-5082-486B-A055-2ADA7BA57862}" dt="2025-03-28T07:02:24.654" v="8" actId="20577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addSp modSp add mod">
        <pc:chgData name="AL AYUBI, Moch Thoriq Assegaf" userId="89e49ae9-f1bf-4cdc-9af5-3a072d0e59ad" providerId="ADAL" clId="{22759224-5082-486B-A055-2ADA7BA57862}" dt="2025-03-28T07:08:19.455" v="68" actId="113"/>
        <pc:sldMkLst>
          <pc:docMk/>
          <pc:sldMk cId="4037847218" sldId="262"/>
        </pc:sldMkLst>
        <pc:spChg chg="mod">
          <ac:chgData name="AL AYUBI, Moch Thoriq Assegaf" userId="89e49ae9-f1bf-4cdc-9af5-3a072d0e59ad" providerId="ADAL" clId="{22759224-5082-486B-A055-2ADA7BA57862}" dt="2025-03-28T07:03:28.025" v="23"/>
          <ac:spMkLst>
            <pc:docMk/>
            <pc:sldMk cId="4037847218" sldId="262"/>
            <ac:spMk id="17" creationId="{DBD9BA81-22B7-4551-1CED-F692C64A72C9}"/>
          </ac:spMkLst>
        </pc:spChg>
        <pc:graphicFrameChg chg="add mod">
          <ac:chgData name="AL AYUBI, Moch Thoriq Assegaf" userId="89e49ae9-f1bf-4cdc-9af5-3a072d0e59ad" providerId="ADAL" clId="{22759224-5082-486B-A055-2ADA7BA57862}" dt="2025-03-28T07:08:05.654" v="61"/>
          <ac:graphicFrameMkLst>
            <pc:docMk/>
            <pc:sldMk cId="4037847218" sldId="262"/>
            <ac:graphicFrameMk id="2" creationId="{270874EE-EB41-48B9-B8C9-B1646C4E6E72}"/>
          </ac:graphicFrameMkLst>
        </pc:graphicFrameChg>
        <pc:graphicFrameChg chg="mod modGraphic">
          <ac:chgData name="AL AYUBI, Moch Thoriq Assegaf" userId="89e49ae9-f1bf-4cdc-9af5-3a072d0e59ad" providerId="ADAL" clId="{22759224-5082-486B-A055-2ADA7BA57862}" dt="2025-03-28T07:08:19.455" v="68" actId="113"/>
          <ac:graphicFrameMkLst>
            <pc:docMk/>
            <pc:sldMk cId="4037847218" sldId="262"/>
            <ac:graphicFrameMk id="11" creationId="{A1D8BC2B-0841-8E90-D4EF-057BAC3244CD}"/>
          </ac:graphicFrameMkLst>
        </pc:graphicFrameChg>
        <pc:graphicFrameChg chg="add mod">
          <ac:chgData name="AL AYUBI, Moch Thoriq Assegaf" userId="89e49ae9-f1bf-4cdc-9af5-3a072d0e59ad" providerId="ADAL" clId="{22759224-5082-486B-A055-2ADA7BA57862}" dt="2025-03-28T07:08:05.264" v="60"/>
          <ac:graphicFrameMkLst>
            <pc:docMk/>
            <pc:sldMk cId="4037847218" sldId="262"/>
            <ac:graphicFrameMk id="15" creationId="{CEAD6F30-04FB-567E-D472-3B9D0A245CC3}"/>
          </ac:graphicFrameMkLst>
        </pc:graphicFrameChg>
      </pc:sldChg>
    </pc:docChg>
  </pc:docChgLst>
  <pc:docChgLst>
    <pc:chgData name="AL AYUBI, Moch Thoriq Assegaf" userId="89e49ae9-f1bf-4cdc-9af5-3a072d0e59ad" providerId="ADAL" clId="{20CC27D3-8935-49A8-8091-687CAD742B94}"/>
    <pc:docChg chg="custSel addSld modSld">
      <pc:chgData name="AL AYUBI, Moch Thoriq Assegaf" userId="89e49ae9-f1bf-4cdc-9af5-3a072d0e59ad" providerId="ADAL" clId="{20CC27D3-8935-49A8-8091-687CAD742B94}" dt="2024-02-16T08:30:32.201" v="201" actId="2062"/>
      <pc:docMkLst>
        <pc:docMk/>
      </pc:docMkLst>
      <pc:sldChg chg="addSp delSp modSp mod">
        <pc:chgData name="AL AYUBI, Moch Thoriq Assegaf" userId="89e49ae9-f1bf-4cdc-9af5-3a072d0e59ad" providerId="ADAL" clId="{20CC27D3-8935-49A8-8091-687CAD742B94}" dt="2024-02-16T07:49:26.167" v="109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20CC27D3-8935-49A8-8091-687CAD742B94}" dt="2024-02-16T07:40:52.606" v="9" actId="20577"/>
          <ac:spMkLst>
            <pc:docMk/>
            <pc:sldMk cId="3233712479" sldId="258"/>
            <ac:spMk id="4" creationId="{A7B297A0-787D-7D15-FBD3-0466EF6FF98B}"/>
          </ac:spMkLst>
        </pc:spChg>
        <pc:spChg chg="add del mod">
          <ac:chgData name="AL AYUBI, Moch Thoriq Assegaf" userId="89e49ae9-f1bf-4cdc-9af5-3a072d0e59ad" providerId="ADAL" clId="{20CC27D3-8935-49A8-8091-687CAD742B94}" dt="2024-02-16T07:48:23.539" v="83" actId="478"/>
          <ac:spMkLst>
            <pc:docMk/>
            <pc:sldMk cId="3233712479" sldId="258"/>
            <ac:spMk id="6" creationId="{D810C92A-0A46-7118-59CC-FB0C951FFCE7}"/>
          </ac:spMkLst>
        </pc:spChg>
        <pc:spChg chg="mod">
          <ac:chgData name="AL AYUBI, Moch Thoriq Assegaf" userId="89e49ae9-f1bf-4cdc-9af5-3a072d0e59ad" providerId="ADAL" clId="{20CC27D3-8935-49A8-8091-687CAD742B94}" dt="2024-02-16T07:44:50.805" v="34" actId="14100"/>
          <ac:spMkLst>
            <pc:docMk/>
            <pc:sldMk cId="3233712479" sldId="258"/>
            <ac:spMk id="9" creationId="{ADB75DE5-AB8F-4BAF-9E22-37DD280DC349}"/>
          </ac:spMkLst>
        </pc:spChg>
        <pc:spChg chg="add del mod">
          <ac:chgData name="AL AYUBI, Moch Thoriq Assegaf" userId="89e49ae9-f1bf-4cdc-9af5-3a072d0e59ad" providerId="ADAL" clId="{20CC27D3-8935-49A8-8091-687CAD742B94}" dt="2024-02-16T07:48:23.539" v="83" actId="478"/>
          <ac:spMkLst>
            <pc:docMk/>
            <pc:sldMk cId="3233712479" sldId="258"/>
            <ac:spMk id="13" creationId="{7B099262-B9DA-105C-29B5-46FE91FA681F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21" creationId="{FBA6B332-5FC2-0714-EDA8-53AE1153D9C5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22" creationId="{204C6B6E-8013-1178-5573-93DFB260125B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23" creationId="{3A9E17D7-A7AF-5D25-4007-4C93C7C05B84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25" creationId="{7A379497-984B-2973-CDE0-53974C8C324E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26" creationId="{425FDCCC-BABC-A224-1CFD-0534B4427B05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27" creationId="{48A6633B-E175-6A21-CF0B-C8B036286442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32" creationId="{15138630-DF29-CFD4-0541-F8677A0E55C6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34" creationId="{E9C7ED8A-3371-B135-23BF-A2908797483D}"/>
          </ac:spMkLst>
        </pc:spChg>
        <pc:spChg chg="add del mod">
          <ac:chgData name="AL AYUBI, Moch Thoriq Assegaf" userId="89e49ae9-f1bf-4cdc-9af5-3a072d0e59ad" providerId="ADAL" clId="{20CC27D3-8935-49A8-8091-687CAD742B94}" dt="2024-02-16T07:48:23.539" v="83" actId="478"/>
          <ac:spMkLst>
            <pc:docMk/>
            <pc:sldMk cId="3233712479" sldId="258"/>
            <ac:spMk id="35" creationId="{701D3BE7-3D40-8078-796D-80C1D3D01ACD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36" creationId="{12E1A049-E45F-262F-E62B-2B06E9F45EAF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37" creationId="{C89A9C03-B8CE-FECE-10FB-02B69DB19B39}"/>
          </ac:spMkLst>
        </pc:spChg>
        <pc:spChg chg="add del mod">
          <ac:chgData name="AL AYUBI, Moch Thoriq Assegaf" userId="89e49ae9-f1bf-4cdc-9af5-3a072d0e59ad" providerId="ADAL" clId="{20CC27D3-8935-49A8-8091-687CAD742B94}" dt="2024-02-16T07:48:23.539" v="83" actId="478"/>
          <ac:spMkLst>
            <pc:docMk/>
            <pc:sldMk cId="3233712479" sldId="258"/>
            <ac:spMk id="40" creationId="{6F3ABED1-EBB7-B73E-62A7-1146578617F4}"/>
          </ac:spMkLst>
        </pc:spChg>
        <pc:spChg chg="add del mod">
          <ac:chgData name="AL AYUBI, Moch Thoriq Assegaf" userId="89e49ae9-f1bf-4cdc-9af5-3a072d0e59ad" providerId="ADAL" clId="{20CC27D3-8935-49A8-8091-687CAD742B94}" dt="2024-02-16T07:48:23.539" v="83" actId="478"/>
          <ac:spMkLst>
            <pc:docMk/>
            <pc:sldMk cId="3233712479" sldId="258"/>
            <ac:spMk id="42" creationId="{6EDACA6F-7A5B-FAAB-143A-E22D960597D2}"/>
          </ac:spMkLst>
        </pc:spChg>
        <pc:spChg chg="add del mod">
          <ac:chgData name="AL AYUBI, Moch Thoriq Assegaf" userId="89e49ae9-f1bf-4cdc-9af5-3a072d0e59ad" providerId="ADAL" clId="{20CC27D3-8935-49A8-8091-687CAD742B94}" dt="2024-02-16T07:48:23.539" v="83" actId="478"/>
          <ac:spMkLst>
            <pc:docMk/>
            <pc:sldMk cId="3233712479" sldId="258"/>
            <ac:spMk id="43" creationId="{4248B319-3196-7187-4430-5B319E29F8CD}"/>
          </ac:spMkLst>
        </pc:spChg>
        <pc:spChg chg="add del mod">
          <ac:chgData name="AL AYUBI, Moch Thoriq Assegaf" userId="89e49ae9-f1bf-4cdc-9af5-3a072d0e59ad" providerId="ADAL" clId="{20CC27D3-8935-49A8-8091-687CAD742B94}" dt="2024-02-16T07:48:23.539" v="83" actId="478"/>
          <ac:spMkLst>
            <pc:docMk/>
            <pc:sldMk cId="3233712479" sldId="258"/>
            <ac:spMk id="44" creationId="{D211FF86-77F5-4E68-036B-3454F4D5A47C}"/>
          </ac:spMkLst>
        </pc:spChg>
        <pc:spChg chg="add mod">
          <ac:chgData name="AL AYUBI, Moch Thoriq Assegaf" userId="89e49ae9-f1bf-4cdc-9af5-3a072d0e59ad" providerId="ADAL" clId="{20CC27D3-8935-49A8-8091-687CAD742B94}" dt="2024-02-16T07:48:33.486" v="87" actId="207"/>
          <ac:spMkLst>
            <pc:docMk/>
            <pc:sldMk cId="3233712479" sldId="258"/>
            <ac:spMk id="45" creationId="{324371DA-7668-9DD4-F8E4-D3731190B209}"/>
          </ac:spMkLst>
        </pc:spChg>
        <pc:spChg chg="add mod">
          <ac:chgData name="AL AYUBI, Moch Thoriq Assegaf" userId="89e49ae9-f1bf-4cdc-9af5-3a072d0e59ad" providerId="ADAL" clId="{20CC27D3-8935-49A8-8091-687CAD742B94}" dt="2024-02-16T07:48:13.827" v="82" actId="207"/>
          <ac:spMkLst>
            <pc:docMk/>
            <pc:sldMk cId="3233712479" sldId="258"/>
            <ac:spMk id="46" creationId="{FCBF5C1F-BB59-6552-4852-6726C30D0513}"/>
          </ac:spMkLst>
        </pc:spChg>
        <pc:spChg chg="add del mod">
          <ac:chgData name="AL AYUBI, Moch Thoriq Assegaf" userId="89e49ae9-f1bf-4cdc-9af5-3a072d0e59ad" providerId="ADAL" clId="{20CC27D3-8935-49A8-8091-687CAD742B94}" dt="2024-02-16T07:47:49.700" v="76" actId="478"/>
          <ac:spMkLst>
            <pc:docMk/>
            <pc:sldMk cId="3233712479" sldId="258"/>
            <ac:spMk id="47" creationId="{C779FDB9-CD54-3C4B-3F54-AAFC47F69CAD}"/>
          </ac:spMkLst>
        </pc:spChg>
        <pc:spChg chg="add mod">
          <ac:chgData name="AL AYUBI, Moch Thoriq Assegaf" userId="89e49ae9-f1bf-4cdc-9af5-3a072d0e59ad" providerId="ADAL" clId="{20CC27D3-8935-49A8-8091-687CAD742B94}" dt="2024-02-16T07:47:46.905" v="75" actId="207"/>
          <ac:spMkLst>
            <pc:docMk/>
            <pc:sldMk cId="3233712479" sldId="258"/>
            <ac:spMk id="49" creationId="{5922A620-84F6-97AD-23BD-9D255D32FA67}"/>
          </ac:spMkLst>
        </pc:spChg>
        <pc:spChg chg="add mod">
          <ac:chgData name="AL AYUBI, Moch Thoriq Assegaf" userId="89e49ae9-f1bf-4cdc-9af5-3a072d0e59ad" providerId="ADAL" clId="{20CC27D3-8935-49A8-8091-687CAD742B94}" dt="2024-02-16T07:47:26.610" v="71" actId="1582"/>
          <ac:spMkLst>
            <pc:docMk/>
            <pc:sldMk cId="3233712479" sldId="258"/>
            <ac:spMk id="50" creationId="{9BCCE88E-BD0D-FD2C-DE97-F79467B878FD}"/>
          </ac:spMkLst>
        </pc:spChg>
        <pc:spChg chg="add mod">
          <ac:chgData name="AL AYUBI, Moch Thoriq Assegaf" userId="89e49ae9-f1bf-4cdc-9af5-3a072d0e59ad" providerId="ADAL" clId="{20CC27D3-8935-49A8-8091-687CAD742B94}" dt="2024-02-16T07:47:20.685" v="69" actId="1582"/>
          <ac:spMkLst>
            <pc:docMk/>
            <pc:sldMk cId="3233712479" sldId="258"/>
            <ac:spMk id="51" creationId="{0CF27F34-7B3E-7FE6-9656-8064206F5B97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52" creationId="{EAFD7AA2-C711-6D90-9407-46BACE435896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54" creationId="{A966C408-21B1-ADD5-22DB-21E03839A2BF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56" creationId="{8EF1CDAE-B5AD-A916-E8FA-A2646F9C8884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57" creationId="{9457FCA0-6B93-6D3E-A0A6-E3B80420D859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58" creationId="{7B3C8455-8F34-3D23-478A-BEA5CC9CD524}"/>
          </ac:spMkLst>
        </pc:spChg>
        <pc:spChg chg="add mod">
          <ac:chgData name="AL AYUBI, Moch Thoriq Assegaf" userId="89e49ae9-f1bf-4cdc-9af5-3a072d0e59ad" providerId="ADAL" clId="{20CC27D3-8935-49A8-8091-687CAD742B94}" dt="2024-02-16T07:46:36.926" v="61" actId="207"/>
          <ac:spMkLst>
            <pc:docMk/>
            <pc:sldMk cId="3233712479" sldId="258"/>
            <ac:spMk id="59" creationId="{221ED538-C371-68EB-16A3-3DB94425C9E3}"/>
          </ac:spMkLst>
        </pc:spChg>
        <pc:spChg chg="add mod">
          <ac:chgData name="AL AYUBI, Moch Thoriq Assegaf" userId="89e49ae9-f1bf-4cdc-9af5-3a072d0e59ad" providerId="ADAL" clId="{20CC27D3-8935-49A8-8091-687CAD742B94}" dt="2024-02-16T07:47:55.232" v="78" actId="1076"/>
          <ac:spMkLst>
            <pc:docMk/>
            <pc:sldMk cId="3233712479" sldId="258"/>
            <ac:spMk id="60" creationId="{708BE68C-B3E6-EF7E-AF32-73CFF9284965}"/>
          </ac:spMkLst>
        </pc:spChg>
        <pc:spChg chg="add mod">
          <ac:chgData name="AL AYUBI, Moch Thoriq Assegaf" userId="89e49ae9-f1bf-4cdc-9af5-3a072d0e59ad" providerId="ADAL" clId="{20CC27D3-8935-49A8-8091-687CAD742B94}" dt="2024-02-16T07:48:36.924" v="89" actId="1076"/>
          <ac:spMkLst>
            <pc:docMk/>
            <pc:sldMk cId="3233712479" sldId="258"/>
            <ac:spMk id="61" creationId="{042AEB65-8CDB-376B-BDB2-2873D3BE6B58}"/>
          </ac:spMkLst>
        </pc:spChg>
        <pc:spChg chg="add mod">
          <ac:chgData name="AL AYUBI, Moch Thoriq Assegaf" userId="89e49ae9-f1bf-4cdc-9af5-3a072d0e59ad" providerId="ADAL" clId="{20CC27D3-8935-49A8-8091-687CAD742B94}" dt="2024-02-16T07:48:41.039" v="91" actId="1076"/>
          <ac:spMkLst>
            <pc:docMk/>
            <pc:sldMk cId="3233712479" sldId="258"/>
            <ac:spMk id="62" creationId="{DC7C0BC5-39FC-D7C0-BB16-ED198E8BFB25}"/>
          </ac:spMkLst>
        </pc:spChg>
        <pc:spChg chg="add mod">
          <ac:chgData name="AL AYUBI, Moch Thoriq Assegaf" userId="89e49ae9-f1bf-4cdc-9af5-3a072d0e59ad" providerId="ADAL" clId="{20CC27D3-8935-49A8-8091-687CAD742B94}" dt="2024-02-16T07:48:48.194" v="93" actId="1076"/>
          <ac:spMkLst>
            <pc:docMk/>
            <pc:sldMk cId="3233712479" sldId="258"/>
            <ac:spMk id="63" creationId="{E5B7FA1D-22F0-41ED-104E-5F23B3622AB9}"/>
          </ac:spMkLst>
        </pc:spChg>
        <pc:spChg chg="add mod">
          <ac:chgData name="AL AYUBI, Moch Thoriq Assegaf" userId="89e49ae9-f1bf-4cdc-9af5-3a072d0e59ad" providerId="ADAL" clId="{20CC27D3-8935-49A8-8091-687CAD742B94}" dt="2024-02-16T07:48:51.226" v="95" actId="1076"/>
          <ac:spMkLst>
            <pc:docMk/>
            <pc:sldMk cId="3233712479" sldId="258"/>
            <ac:spMk id="64" creationId="{408DC165-FBB3-DF73-5F50-078E1D0A3F40}"/>
          </ac:spMkLst>
        </pc:spChg>
        <pc:spChg chg="add mod">
          <ac:chgData name="AL AYUBI, Moch Thoriq Assegaf" userId="89e49ae9-f1bf-4cdc-9af5-3a072d0e59ad" providerId="ADAL" clId="{20CC27D3-8935-49A8-8091-687CAD742B94}" dt="2024-02-16T07:48:53.566" v="97" actId="1076"/>
          <ac:spMkLst>
            <pc:docMk/>
            <pc:sldMk cId="3233712479" sldId="258"/>
            <ac:spMk id="65" creationId="{1CDF472C-CBD2-B4BE-0A25-9135C773EF5F}"/>
          </ac:spMkLst>
        </pc:spChg>
        <pc:spChg chg="add mod">
          <ac:chgData name="AL AYUBI, Moch Thoriq Assegaf" userId="89e49ae9-f1bf-4cdc-9af5-3a072d0e59ad" providerId="ADAL" clId="{20CC27D3-8935-49A8-8091-687CAD742B94}" dt="2024-02-16T07:48:58.851" v="99" actId="1076"/>
          <ac:spMkLst>
            <pc:docMk/>
            <pc:sldMk cId="3233712479" sldId="258"/>
            <ac:spMk id="66" creationId="{93205D6F-C6A7-37E6-3CF5-F577493AC811}"/>
          </ac:spMkLst>
        </pc:spChg>
        <pc:spChg chg="add mod">
          <ac:chgData name="AL AYUBI, Moch Thoriq Assegaf" userId="89e49ae9-f1bf-4cdc-9af5-3a072d0e59ad" providerId="ADAL" clId="{20CC27D3-8935-49A8-8091-687CAD742B94}" dt="2024-02-16T07:49:01.506" v="101" actId="1076"/>
          <ac:spMkLst>
            <pc:docMk/>
            <pc:sldMk cId="3233712479" sldId="258"/>
            <ac:spMk id="67" creationId="{E65EB3CA-4A3C-3D26-9FAC-79F8F44E549D}"/>
          </ac:spMkLst>
        </pc:spChg>
        <pc:spChg chg="mod">
          <ac:chgData name="AL AYUBI, Moch Thoriq Assegaf" userId="89e49ae9-f1bf-4cdc-9af5-3a072d0e59ad" providerId="ADAL" clId="{20CC27D3-8935-49A8-8091-687CAD742B94}" dt="2024-02-16T07:45:06.424" v="37" actId="1076"/>
          <ac:spMkLst>
            <pc:docMk/>
            <pc:sldMk cId="3233712479" sldId="258"/>
            <ac:spMk id="70" creationId="{B4FB220F-C908-F2FB-D92C-30D937EFF471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20CC27D3-8935-49A8-8091-687CAD742B94}" dt="2024-02-16T07:49:20.332" v="107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20CC27D3-8935-49A8-8091-687CAD742B94}" dt="2024-02-16T07:49:23.755" v="108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20CC27D3-8935-49A8-8091-687CAD742B94}" dt="2024-02-16T07:49:11.374" v="104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20CC27D3-8935-49A8-8091-687CAD742B94}" dt="2024-02-16T07:49:14.279" v="105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20CC27D3-8935-49A8-8091-687CAD742B94}" dt="2024-02-16T07:49:17.499" v="106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20CC27D3-8935-49A8-8091-687CAD742B94}" dt="2024-02-16T07:49:06.243" v="102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20CC27D3-8935-49A8-8091-687CAD742B94}" dt="2024-02-16T07:49:08.420" v="103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20CC27D3-8935-49A8-8091-687CAD742B94}" dt="2024-02-16T07:49:26.167" v="109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20CC27D3-8935-49A8-8091-687CAD742B94}" dt="2024-02-16T07:45:18.252" v="39" actId="207"/>
          <ac:spMkLst>
            <pc:docMk/>
            <pc:sldMk cId="3233712479" sldId="258"/>
            <ac:spMk id="117" creationId="{B18ED6E2-3AA6-4982-9936-C8F002C53507}"/>
          </ac:spMkLst>
        </pc:spChg>
        <pc:spChg chg="del">
          <ac:chgData name="AL AYUBI, Moch Thoriq Assegaf" userId="89e49ae9-f1bf-4cdc-9af5-3a072d0e59ad" providerId="ADAL" clId="{20CC27D3-8935-49A8-8091-687CAD742B94}" dt="2024-02-16T07:45:13.541" v="38" actId="478"/>
          <ac:spMkLst>
            <pc:docMk/>
            <pc:sldMk cId="3233712479" sldId="258"/>
            <ac:spMk id="122" creationId="{A0997BF7-5AA2-4F54-8D72-8D828ED8D95D}"/>
          </ac:spMkLst>
        </pc:spChg>
        <pc:grpChg chg="mod">
          <ac:chgData name="AL AYUBI, Moch Thoriq Assegaf" userId="89e49ae9-f1bf-4cdc-9af5-3a072d0e59ad" providerId="ADAL" clId="{20CC27D3-8935-49A8-8091-687CAD742B94}" dt="2024-02-16T07:45:18.252" v="39" actId="207"/>
          <ac:grpSpMkLst>
            <pc:docMk/>
            <pc:sldMk cId="3233712479" sldId="258"/>
            <ac:grpSpMk id="83" creationId="{D16254F8-6F62-45AA-98A3-51AC316B28C0}"/>
          </ac:grpSpMkLst>
        </pc:grpChg>
        <pc:grpChg chg="mod">
          <ac:chgData name="AL AYUBI, Moch Thoriq Assegaf" userId="89e49ae9-f1bf-4cdc-9af5-3a072d0e59ad" providerId="ADAL" clId="{20CC27D3-8935-49A8-8091-687CAD742B94}" dt="2024-02-16T07:44:48.101" v="33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mod modGraphic">
          <ac:chgData name="AL AYUBI, Moch Thoriq Assegaf" userId="89e49ae9-f1bf-4cdc-9af5-3a072d0e59ad" providerId="ADAL" clId="{20CC27D3-8935-49A8-8091-687CAD742B94}" dt="2024-02-16T07:44:42.309" v="32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20CC27D3-8935-49A8-8091-687CAD742B94}" dt="2024-02-16T07:45:43.392" v="44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20CC27D3-8935-49A8-8091-687CAD742B94}" dt="2024-02-16T08:30:14.051" v="199" actId="122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20CC27D3-8935-49A8-8091-687CAD742B94}" dt="2024-02-16T07:40:58.431" v="10" actId="478"/>
          <ac:spMkLst>
            <pc:docMk/>
            <pc:sldMk cId="1943623542" sldId="259"/>
            <ac:spMk id="3" creationId="{E5F08D82-0427-4473-0A0D-BB5D2ABD120A}"/>
          </ac:spMkLst>
        </pc:spChg>
        <pc:spChg chg="add mod">
          <ac:chgData name="AL AYUBI, Moch Thoriq Assegaf" userId="89e49ae9-f1bf-4cdc-9af5-3a072d0e59ad" providerId="ADAL" clId="{20CC27D3-8935-49A8-8091-687CAD742B94}" dt="2024-02-16T07:40:58.838" v="11"/>
          <ac:spMkLst>
            <pc:docMk/>
            <pc:sldMk cId="1943623542" sldId="259"/>
            <ac:spMk id="4" creationId="{14913887-FECA-DA33-FBB9-9D39156B9B1E}"/>
          </ac:spMkLst>
        </pc:spChg>
        <pc:graphicFrameChg chg="mod modGraphic">
          <ac:chgData name="AL AYUBI, Moch Thoriq Assegaf" userId="89e49ae9-f1bf-4cdc-9af5-3a072d0e59ad" providerId="ADAL" clId="{20CC27D3-8935-49A8-8091-687CAD742B94}" dt="2024-02-16T08:30:14.051" v="199" actId="12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  <pc:sldChg chg="addSp delSp modSp add mod setBg">
        <pc:chgData name="AL AYUBI, Moch Thoriq Assegaf" userId="89e49ae9-f1bf-4cdc-9af5-3a072d0e59ad" providerId="ADAL" clId="{20CC27D3-8935-49A8-8091-687CAD742B94}" dt="2024-02-16T08:30:32.201" v="201" actId="2062"/>
        <pc:sldMkLst>
          <pc:docMk/>
          <pc:sldMk cId="553246507" sldId="260"/>
        </pc:sldMkLst>
        <pc:spChg chg="add mod ord">
          <ac:chgData name="AL AYUBI, Moch Thoriq Assegaf" userId="89e49ae9-f1bf-4cdc-9af5-3a072d0e59ad" providerId="ADAL" clId="{20CC27D3-8935-49A8-8091-687CAD742B94}" dt="2024-02-16T07:57:30.092" v="133" actId="207"/>
          <ac:spMkLst>
            <pc:docMk/>
            <pc:sldMk cId="553246507" sldId="260"/>
            <ac:spMk id="8" creationId="{8905C22E-592C-2860-48F0-DDC9B6B742BA}"/>
          </ac:spMkLst>
        </pc:spChg>
        <pc:spChg chg="add mod">
          <ac:chgData name="AL AYUBI, Moch Thoriq Assegaf" userId="89e49ae9-f1bf-4cdc-9af5-3a072d0e59ad" providerId="ADAL" clId="{20CC27D3-8935-49A8-8091-687CAD742B94}" dt="2024-02-16T08:27:58.100" v="171" actId="1076"/>
          <ac:spMkLst>
            <pc:docMk/>
            <pc:sldMk cId="553246507" sldId="260"/>
            <ac:spMk id="11" creationId="{6763074E-F732-97C7-9FEE-6B0B42325DB7}"/>
          </ac:spMkLst>
        </pc:spChg>
        <pc:spChg chg="del">
          <ac:chgData name="AL AYUBI, Moch Thoriq Assegaf" userId="89e49ae9-f1bf-4cdc-9af5-3a072d0e59ad" providerId="ADAL" clId="{20CC27D3-8935-49A8-8091-687CAD742B94}" dt="2024-02-16T07:56:00.547" v="120" actId="478"/>
          <ac:spMkLst>
            <pc:docMk/>
            <pc:sldMk cId="553246507" sldId="260"/>
            <ac:spMk id="24" creationId="{42451853-FAD9-F840-3663-477843F21FD6}"/>
          </ac:spMkLst>
        </pc:spChg>
        <pc:grpChg chg="mod ord">
          <ac:chgData name="AL AYUBI, Moch Thoriq Assegaf" userId="89e49ae9-f1bf-4cdc-9af5-3a072d0e59ad" providerId="ADAL" clId="{20CC27D3-8935-49A8-8091-687CAD742B94}" dt="2024-02-16T07:56:40.553" v="126" actId="1076"/>
          <ac:grpSpMkLst>
            <pc:docMk/>
            <pc:sldMk cId="553246507" sldId="260"/>
            <ac:grpSpMk id="6" creationId="{84C14192-03AE-5B8A-3A62-C5EC2513D639}"/>
          </ac:grpSpMkLst>
        </pc:grpChg>
        <pc:grpChg chg="del">
          <ac:chgData name="AL AYUBI, Moch Thoriq Assegaf" userId="89e49ae9-f1bf-4cdc-9af5-3a072d0e59ad" providerId="ADAL" clId="{20CC27D3-8935-49A8-8091-687CAD742B94}" dt="2024-02-16T07:55:58.771" v="119" actId="478"/>
          <ac:grpSpMkLst>
            <pc:docMk/>
            <pc:sldMk cId="553246507" sldId="260"/>
            <ac:grpSpMk id="73" creationId="{C0CF42B3-B525-4D8A-9651-D03332E21876}"/>
          </ac:grpSpMkLst>
        </pc:grpChg>
        <pc:graphicFrameChg chg="del">
          <ac:chgData name="AL AYUBI, Moch Thoriq Assegaf" userId="89e49ae9-f1bf-4cdc-9af5-3a072d0e59ad" providerId="ADAL" clId="{20CC27D3-8935-49A8-8091-687CAD742B94}" dt="2024-02-16T07:56:02.534" v="121" actId="478"/>
          <ac:graphicFrameMkLst>
            <pc:docMk/>
            <pc:sldMk cId="553246507" sldId="260"/>
            <ac:graphicFrameMk id="2" creationId="{C7ED3D13-08F7-56D7-CCB8-550D2813AB5F}"/>
          </ac:graphicFrameMkLst>
        </pc:graphicFrameChg>
        <pc:graphicFrameChg chg="mod modGraphic">
          <ac:chgData name="AL AYUBI, Moch Thoriq Assegaf" userId="89e49ae9-f1bf-4cdc-9af5-3a072d0e59ad" providerId="ADAL" clId="{20CC27D3-8935-49A8-8091-687CAD742B94}" dt="2024-02-16T08:30:32.201" v="201" actId="2062"/>
          <ac:graphicFrameMkLst>
            <pc:docMk/>
            <pc:sldMk cId="553246507" sldId="260"/>
            <ac:graphicFrameMk id="17" creationId="{CA71E77D-9027-370C-0BC1-B8BF6512C403}"/>
          </ac:graphicFrameMkLst>
        </pc:graphicFrameChg>
        <pc:picChg chg="add mod">
          <ac:chgData name="AL AYUBI, Moch Thoriq Assegaf" userId="89e49ae9-f1bf-4cdc-9af5-3a072d0e59ad" providerId="ADAL" clId="{20CC27D3-8935-49A8-8091-687CAD742B94}" dt="2024-02-16T07:57:06.531" v="132" actId="1076"/>
          <ac:picMkLst>
            <pc:docMk/>
            <pc:sldMk cId="553246507" sldId="260"/>
            <ac:picMk id="7" creationId="{564ABFF6-C8C1-F10A-A3FD-92BA2AD91B12}"/>
          </ac:picMkLst>
        </pc:picChg>
      </pc:sldChg>
    </pc:docChg>
  </pc:docChgLst>
  <pc:docChgLst>
    <pc:chgData name="AL AYUBI, Moch Thoriq Assegaf" userId="89e49ae9-f1bf-4cdc-9af5-3a072d0e59ad" providerId="ADAL" clId="{F37368DE-9125-4ABC-8C6B-AB19DDCBBB57}"/>
    <pc:docChg chg="undo custSel modSld">
      <pc:chgData name="AL AYUBI, Moch Thoriq Assegaf" userId="89e49ae9-f1bf-4cdc-9af5-3a072d0e59ad" providerId="ADAL" clId="{F37368DE-9125-4ABC-8C6B-AB19DDCBBB57}" dt="2023-04-14T03:10:27.922" v="325" actId="1076"/>
      <pc:docMkLst>
        <pc:docMk/>
      </pc:docMkLst>
      <pc:sldChg chg="addSp delSp modSp mod">
        <pc:chgData name="AL AYUBI, Moch Thoriq Assegaf" userId="89e49ae9-f1bf-4cdc-9af5-3a072d0e59ad" providerId="ADAL" clId="{F37368DE-9125-4ABC-8C6B-AB19DDCBBB57}" dt="2023-04-14T03:10:27.922" v="325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F37368DE-9125-4ABC-8C6B-AB19DDCBBB57}" dt="2023-04-14T01:28:59.163" v="6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F37368DE-9125-4ABC-8C6B-AB19DDCBBB57}" dt="2023-04-14T03:10:02.905" v="320" actId="1035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F37368DE-9125-4ABC-8C6B-AB19DDCBBB57}" dt="2023-04-14T03:06:23.310" v="219" actId="14100"/>
          <ac:spMkLst>
            <pc:docMk/>
            <pc:sldMk cId="3233712479" sldId="258"/>
            <ac:spMk id="116" creationId="{9BDD0B37-4FED-4FDE-A411-E513F94E9D9C}"/>
          </ac:spMkLst>
        </pc:spChg>
        <pc:spChg chg="del">
          <ac:chgData name="AL AYUBI, Moch Thoriq Assegaf" userId="89e49ae9-f1bf-4cdc-9af5-3a072d0e59ad" providerId="ADAL" clId="{F37368DE-9125-4ABC-8C6B-AB19DDCBBB57}" dt="2023-04-14T03:01:56.569" v="140" actId="478"/>
          <ac:spMkLst>
            <pc:docMk/>
            <pc:sldMk cId="3233712479" sldId="258"/>
            <ac:spMk id="118" creationId="{4DF6DBAE-3096-4975-954A-56E5F09803FB}"/>
          </ac:spMkLst>
        </pc:spChg>
        <pc:spChg chg="del">
          <ac:chgData name="AL AYUBI, Moch Thoriq Assegaf" userId="89e49ae9-f1bf-4cdc-9af5-3a072d0e59ad" providerId="ADAL" clId="{F37368DE-9125-4ABC-8C6B-AB19DDCBBB57}" dt="2023-04-14T03:01:42.539" v="131" actId="478"/>
          <ac:spMkLst>
            <pc:docMk/>
            <pc:sldMk cId="3233712479" sldId="258"/>
            <ac:spMk id="119" creationId="{EB7A0C4B-6E59-42B4-B894-E07F25F77AE5}"/>
          </ac:spMkLst>
        </pc:spChg>
        <pc:spChg chg="add mod">
          <ac:chgData name="AL AYUBI, Moch Thoriq Assegaf" userId="89e49ae9-f1bf-4cdc-9af5-3a072d0e59ad" providerId="ADAL" clId="{F37368DE-9125-4ABC-8C6B-AB19DDCBBB57}" dt="2023-04-14T03:02:35.369" v="169" actId="20577"/>
          <ac:spMkLst>
            <pc:docMk/>
            <pc:sldMk cId="3233712479" sldId="258"/>
            <ac:spMk id="120" creationId="{771F29F4-74A0-4EB3-BA08-0426BD0C35CE}"/>
          </ac:spMkLst>
        </pc:spChg>
        <pc:spChg chg="del">
          <ac:chgData name="AL AYUBI, Moch Thoriq Assegaf" userId="89e49ae9-f1bf-4cdc-9af5-3a072d0e59ad" providerId="ADAL" clId="{F37368DE-9125-4ABC-8C6B-AB19DDCBBB57}" dt="2023-04-14T03:01:52.646" v="137" actId="478"/>
          <ac:spMkLst>
            <pc:docMk/>
            <pc:sldMk cId="3233712479" sldId="258"/>
            <ac:spMk id="121" creationId="{B2799138-2A71-4383-9D21-85549F52086B}"/>
          </ac:spMkLst>
        </pc:spChg>
        <pc:spChg chg="mod">
          <ac:chgData name="AL AYUBI, Moch Thoriq Assegaf" userId="89e49ae9-f1bf-4cdc-9af5-3a072d0e59ad" providerId="ADAL" clId="{F37368DE-9125-4ABC-8C6B-AB19DDCBBB57}" dt="2023-04-14T03:07:56.813" v="233" actId="208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F37368DE-9125-4ABC-8C6B-AB19DDCBBB57}" dt="2023-04-14T02:52:06.739" v="66" actId="20577"/>
          <ac:spMkLst>
            <pc:docMk/>
            <pc:sldMk cId="3233712479" sldId="258"/>
            <ac:spMk id="132" creationId="{2CB2FAEE-1B85-4091-BE0C-78B6D3206A7A}"/>
          </ac:spMkLst>
        </pc:spChg>
        <pc:spChg chg="mod">
          <ac:chgData name="AL AYUBI, Moch Thoriq Assegaf" userId="89e49ae9-f1bf-4cdc-9af5-3a072d0e59ad" providerId="ADAL" clId="{F37368DE-9125-4ABC-8C6B-AB19DDCBBB57}" dt="2023-04-14T03:08:50.548" v="237" actId="208"/>
          <ac:spMkLst>
            <pc:docMk/>
            <pc:sldMk cId="3233712479" sldId="258"/>
            <ac:spMk id="133" creationId="{2A5E8830-11CE-47D0-AC0D-61B063A2ACFE}"/>
          </ac:spMkLst>
        </pc:spChg>
        <pc:spChg chg="mod">
          <ac:chgData name="AL AYUBI, Moch Thoriq Assegaf" userId="89e49ae9-f1bf-4cdc-9af5-3a072d0e59ad" providerId="ADAL" clId="{F37368DE-9125-4ABC-8C6B-AB19DDCBBB57}" dt="2023-04-14T02:52:12.344" v="70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F37368DE-9125-4ABC-8C6B-AB19DDCBBB57}" dt="2023-04-14T02:51:54.037" v="59" actId="20577"/>
          <ac:spMkLst>
            <pc:docMk/>
            <pc:sldMk cId="3233712479" sldId="258"/>
            <ac:spMk id="135" creationId="{7F67E718-25D0-4829-90FE-048C92AA24B6}"/>
          </ac:spMkLst>
        </pc:spChg>
        <pc:spChg chg="del">
          <ac:chgData name="AL AYUBI, Moch Thoriq Assegaf" userId="89e49ae9-f1bf-4cdc-9af5-3a072d0e59ad" providerId="ADAL" clId="{F37368DE-9125-4ABC-8C6B-AB19DDCBBB57}" dt="2023-04-14T03:01:50.926" v="136" actId="478"/>
          <ac:spMkLst>
            <pc:docMk/>
            <pc:sldMk cId="3233712479" sldId="258"/>
            <ac:spMk id="137" creationId="{3FC9DBBA-E821-4804-909D-FF88459F30CB}"/>
          </ac:spMkLst>
        </pc:spChg>
        <pc:spChg chg="del">
          <ac:chgData name="AL AYUBI, Moch Thoriq Assegaf" userId="89e49ae9-f1bf-4cdc-9af5-3a072d0e59ad" providerId="ADAL" clId="{F37368DE-9125-4ABC-8C6B-AB19DDCBBB57}" dt="2023-04-14T03:01:44.238" v="132" actId="478"/>
          <ac:spMkLst>
            <pc:docMk/>
            <pc:sldMk cId="3233712479" sldId="258"/>
            <ac:spMk id="138" creationId="{C297D61C-C3C3-4E9A-BD3D-18F042513367}"/>
          </ac:spMkLst>
        </pc:spChg>
        <pc:spChg chg="del">
          <ac:chgData name="AL AYUBI, Moch Thoriq Assegaf" userId="89e49ae9-f1bf-4cdc-9af5-3a072d0e59ad" providerId="ADAL" clId="{F37368DE-9125-4ABC-8C6B-AB19DDCBBB57}" dt="2023-04-14T03:01:45.588" v="133" actId="478"/>
          <ac:spMkLst>
            <pc:docMk/>
            <pc:sldMk cId="3233712479" sldId="258"/>
            <ac:spMk id="139" creationId="{C5994DBF-8FBF-434A-B38D-F2813DD79B75}"/>
          </ac:spMkLst>
        </pc:spChg>
        <pc:spChg chg="del">
          <ac:chgData name="AL AYUBI, Moch Thoriq Assegaf" userId="89e49ae9-f1bf-4cdc-9af5-3a072d0e59ad" providerId="ADAL" clId="{F37368DE-9125-4ABC-8C6B-AB19DDCBBB57}" dt="2023-04-14T03:01:49.336" v="135" actId="478"/>
          <ac:spMkLst>
            <pc:docMk/>
            <pc:sldMk cId="3233712479" sldId="258"/>
            <ac:spMk id="140" creationId="{C32ADB17-A405-41AC-B32D-AF1CD0D44DCA}"/>
          </ac:spMkLst>
        </pc:spChg>
        <pc:spChg chg="mod">
          <ac:chgData name="AL AYUBI, Moch Thoriq Assegaf" userId="89e49ae9-f1bf-4cdc-9af5-3a072d0e59ad" providerId="ADAL" clId="{F37368DE-9125-4ABC-8C6B-AB19DDCBBB57}" dt="2023-04-14T03:04:37.130" v="204" actId="1076"/>
          <ac:spMkLst>
            <pc:docMk/>
            <pc:sldMk cId="3233712479" sldId="258"/>
            <ac:spMk id="142" creationId="{FB45FED6-887E-41D4-9A4E-1E23D3E73265}"/>
          </ac:spMkLst>
        </pc:spChg>
        <pc:spChg chg="mod">
          <ac:chgData name="AL AYUBI, Moch Thoriq Assegaf" userId="89e49ae9-f1bf-4cdc-9af5-3a072d0e59ad" providerId="ADAL" clId="{F37368DE-9125-4ABC-8C6B-AB19DDCBBB57}" dt="2023-04-14T03:04:44.544" v="205" actId="1076"/>
          <ac:spMkLst>
            <pc:docMk/>
            <pc:sldMk cId="3233712479" sldId="258"/>
            <ac:spMk id="143" creationId="{689660A2-C6AD-4262-9A78-7E6BD4034CDC}"/>
          </ac:spMkLst>
        </pc:spChg>
        <pc:spChg chg="mod">
          <ac:chgData name="AL AYUBI, Moch Thoriq Assegaf" userId="89e49ae9-f1bf-4cdc-9af5-3a072d0e59ad" providerId="ADAL" clId="{F37368DE-9125-4ABC-8C6B-AB19DDCBBB57}" dt="2023-04-14T03:04:33.373" v="203" actId="1076"/>
          <ac:spMkLst>
            <pc:docMk/>
            <pc:sldMk cId="3233712479" sldId="258"/>
            <ac:spMk id="144" creationId="{3E8BA67A-768A-492D-BB7B-1C1C80E366EC}"/>
          </ac:spMkLst>
        </pc:spChg>
        <pc:spChg chg="mod">
          <ac:chgData name="AL AYUBI, Moch Thoriq Assegaf" userId="89e49ae9-f1bf-4cdc-9af5-3a072d0e59ad" providerId="ADAL" clId="{F37368DE-9125-4ABC-8C6B-AB19DDCBBB57}" dt="2023-04-14T03:08:13.445" v="235" actId="207"/>
          <ac:spMkLst>
            <pc:docMk/>
            <pc:sldMk cId="3233712479" sldId="258"/>
            <ac:spMk id="146" creationId="{46CD46A0-597E-4138-82AF-AFB28882C07D}"/>
          </ac:spMkLst>
        </pc:spChg>
        <pc:spChg chg="del">
          <ac:chgData name="AL AYUBI, Moch Thoriq Assegaf" userId="89e49ae9-f1bf-4cdc-9af5-3a072d0e59ad" providerId="ADAL" clId="{F37368DE-9125-4ABC-8C6B-AB19DDCBBB57}" dt="2023-04-14T03:03:40.553" v="190" actId="478"/>
          <ac:spMkLst>
            <pc:docMk/>
            <pc:sldMk cId="3233712479" sldId="258"/>
            <ac:spMk id="147" creationId="{8DA3374C-5E01-43AC-A116-FD3DE8D4A8EA}"/>
          </ac:spMkLst>
        </pc:spChg>
        <pc:spChg chg="del">
          <ac:chgData name="AL AYUBI, Moch Thoriq Assegaf" userId="89e49ae9-f1bf-4cdc-9af5-3a072d0e59ad" providerId="ADAL" clId="{F37368DE-9125-4ABC-8C6B-AB19DDCBBB57}" dt="2023-04-14T03:02:06.455" v="145" actId="478"/>
          <ac:spMkLst>
            <pc:docMk/>
            <pc:sldMk cId="3233712479" sldId="258"/>
            <ac:spMk id="148" creationId="{0885757A-CFE5-4599-A2FE-5CEE65F4EC80}"/>
          </ac:spMkLst>
        </pc:spChg>
        <pc:spChg chg="mod">
          <ac:chgData name="AL AYUBI, Moch Thoriq Assegaf" userId="89e49ae9-f1bf-4cdc-9af5-3a072d0e59ad" providerId="ADAL" clId="{F37368DE-9125-4ABC-8C6B-AB19DDCBBB57}" dt="2023-04-14T02:53:00.464" v="83" actId="20577"/>
          <ac:spMkLst>
            <pc:docMk/>
            <pc:sldMk cId="3233712479" sldId="258"/>
            <ac:spMk id="153" creationId="{CFA9145B-8434-4BAA-9F21-412E1C704868}"/>
          </ac:spMkLst>
        </pc:spChg>
        <pc:spChg chg="add mod">
          <ac:chgData name="AL AYUBI, Moch Thoriq Assegaf" userId="89e49ae9-f1bf-4cdc-9af5-3a072d0e59ad" providerId="ADAL" clId="{F37368DE-9125-4ABC-8C6B-AB19DDCBBB57}" dt="2023-04-14T02:57:49.986" v="116" actId="164"/>
          <ac:spMkLst>
            <pc:docMk/>
            <pc:sldMk cId="3233712479" sldId="258"/>
            <ac:spMk id="155" creationId="{D5742CF8-8BF3-46C2-BFBB-1A536887DD3F}"/>
          </ac:spMkLst>
        </pc:spChg>
        <pc:spChg chg="add mod">
          <ac:chgData name="AL AYUBI, Moch Thoriq Assegaf" userId="89e49ae9-f1bf-4cdc-9af5-3a072d0e59ad" providerId="ADAL" clId="{F37368DE-9125-4ABC-8C6B-AB19DDCBBB57}" dt="2023-04-14T03:03:14.169" v="177" actId="207"/>
          <ac:spMkLst>
            <pc:docMk/>
            <pc:sldMk cId="3233712479" sldId="258"/>
            <ac:spMk id="156" creationId="{F9F07859-1820-43C6-94AA-0DBCEFA69DE8}"/>
          </ac:spMkLst>
        </pc:spChg>
        <pc:spChg chg="mod">
          <ac:chgData name="AL AYUBI, Moch Thoriq Assegaf" userId="89e49ae9-f1bf-4cdc-9af5-3a072d0e59ad" providerId="ADAL" clId="{F37368DE-9125-4ABC-8C6B-AB19DDCBBB57}" dt="2023-04-14T02:53:20.653" v="86" actId="20577"/>
          <ac:spMkLst>
            <pc:docMk/>
            <pc:sldMk cId="3233712479" sldId="258"/>
            <ac:spMk id="157" creationId="{57811935-2C61-4E5D-A35F-73B45144784D}"/>
          </ac:spMkLst>
        </pc:spChg>
        <pc:spChg chg="mod">
          <ac:chgData name="AL AYUBI, Moch Thoriq Assegaf" userId="89e49ae9-f1bf-4cdc-9af5-3a072d0e59ad" providerId="ADAL" clId="{F37368DE-9125-4ABC-8C6B-AB19DDCBBB57}" dt="2023-04-14T02:51:30.758" v="50" actId="20577"/>
          <ac:spMkLst>
            <pc:docMk/>
            <pc:sldMk cId="3233712479" sldId="258"/>
            <ac:spMk id="158" creationId="{08794049-7F28-4AE1-9AD4-3D09B4D05126}"/>
          </ac:spMkLst>
        </pc:spChg>
        <pc:spChg chg="del">
          <ac:chgData name="AL AYUBI, Moch Thoriq Assegaf" userId="89e49ae9-f1bf-4cdc-9af5-3a072d0e59ad" providerId="ADAL" clId="{F37368DE-9125-4ABC-8C6B-AB19DDCBBB57}" dt="2023-04-14T03:01:40.996" v="130" actId="478"/>
          <ac:spMkLst>
            <pc:docMk/>
            <pc:sldMk cId="3233712479" sldId="258"/>
            <ac:spMk id="159" creationId="{7213AEB1-8A0B-4858-8198-EE73ADC8249A}"/>
          </ac:spMkLst>
        </pc:spChg>
        <pc:spChg chg="del">
          <ac:chgData name="AL AYUBI, Moch Thoriq Assegaf" userId="89e49ae9-f1bf-4cdc-9af5-3a072d0e59ad" providerId="ADAL" clId="{F37368DE-9125-4ABC-8C6B-AB19DDCBBB57}" dt="2023-04-14T03:01:47.489" v="134" actId="478"/>
          <ac:spMkLst>
            <pc:docMk/>
            <pc:sldMk cId="3233712479" sldId="258"/>
            <ac:spMk id="160" creationId="{BA05AB1D-BE62-4060-AB1D-1EBF3F2105A7}"/>
          </ac:spMkLst>
        </pc:spChg>
        <pc:spChg chg="del">
          <ac:chgData name="AL AYUBI, Moch Thoriq Assegaf" userId="89e49ae9-f1bf-4cdc-9af5-3a072d0e59ad" providerId="ADAL" clId="{F37368DE-9125-4ABC-8C6B-AB19DDCBBB57}" dt="2023-04-14T03:02:00.763" v="142" actId="478"/>
          <ac:spMkLst>
            <pc:docMk/>
            <pc:sldMk cId="3233712479" sldId="258"/>
            <ac:spMk id="161" creationId="{F9487895-EEBA-4436-9CC2-E45F28E6C192}"/>
          </ac:spMkLst>
        </pc:spChg>
        <pc:spChg chg="del">
          <ac:chgData name="AL AYUBI, Moch Thoriq Assegaf" userId="89e49ae9-f1bf-4cdc-9af5-3a072d0e59ad" providerId="ADAL" clId="{F37368DE-9125-4ABC-8C6B-AB19DDCBBB57}" dt="2023-04-14T03:02:04.485" v="144" actId="478"/>
          <ac:spMkLst>
            <pc:docMk/>
            <pc:sldMk cId="3233712479" sldId="258"/>
            <ac:spMk id="162" creationId="{8C3E5230-BD40-4AFA-B813-2073EFF34252}"/>
          </ac:spMkLst>
        </pc:spChg>
        <pc:spChg chg="del">
          <ac:chgData name="AL AYUBI, Moch Thoriq Assegaf" userId="89e49ae9-f1bf-4cdc-9af5-3a072d0e59ad" providerId="ADAL" clId="{F37368DE-9125-4ABC-8C6B-AB19DDCBBB57}" dt="2023-04-14T03:01:58.717" v="141" actId="478"/>
          <ac:spMkLst>
            <pc:docMk/>
            <pc:sldMk cId="3233712479" sldId="258"/>
            <ac:spMk id="163" creationId="{EA2E225B-F1B5-45A0-A307-13913D08E302}"/>
          </ac:spMkLst>
        </pc:spChg>
        <pc:spChg chg="del">
          <ac:chgData name="AL AYUBI, Moch Thoriq Assegaf" userId="89e49ae9-f1bf-4cdc-9af5-3a072d0e59ad" providerId="ADAL" clId="{F37368DE-9125-4ABC-8C6B-AB19DDCBBB57}" dt="2023-04-14T03:02:02.799" v="143" actId="478"/>
          <ac:spMkLst>
            <pc:docMk/>
            <pc:sldMk cId="3233712479" sldId="258"/>
            <ac:spMk id="164" creationId="{33DD813A-AD7B-4888-B17C-CC3A37C66F44}"/>
          </ac:spMkLst>
        </pc:spChg>
        <pc:spChg chg="del mod">
          <ac:chgData name="AL AYUBI, Moch Thoriq Assegaf" userId="89e49ae9-f1bf-4cdc-9af5-3a072d0e59ad" providerId="ADAL" clId="{F37368DE-9125-4ABC-8C6B-AB19DDCBBB57}" dt="2023-04-14T03:01:54.720" v="139" actId="478"/>
          <ac:spMkLst>
            <pc:docMk/>
            <pc:sldMk cId="3233712479" sldId="258"/>
            <ac:spMk id="166" creationId="{C6AA3EA2-FDC9-4133-A6BE-545190786969}"/>
          </ac:spMkLst>
        </pc:spChg>
        <pc:spChg chg="mod">
          <ac:chgData name="AL AYUBI, Moch Thoriq Assegaf" userId="89e49ae9-f1bf-4cdc-9af5-3a072d0e59ad" providerId="ADAL" clId="{F37368DE-9125-4ABC-8C6B-AB19DDCBBB57}" dt="2023-04-14T03:08:45.874" v="236" actId="208"/>
          <ac:spMkLst>
            <pc:docMk/>
            <pc:sldMk cId="3233712479" sldId="258"/>
            <ac:spMk id="167" creationId="{DE22CD90-25DB-4E09-A73F-297B06ECBA4E}"/>
          </ac:spMkLst>
        </pc:spChg>
        <pc:spChg chg="mod">
          <ac:chgData name="AL AYUBI, Moch Thoriq Assegaf" userId="89e49ae9-f1bf-4cdc-9af5-3a072d0e59ad" providerId="ADAL" clId="{F37368DE-9125-4ABC-8C6B-AB19DDCBBB57}" dt="2023-04-14T03:05:00.436" v="208" actId="1076"/>
          <ac:spMkLst>
            <pc:docMk/>
            <pc:sldMk cId="3233712479" sldId="258"/>
            <ac:spMk id="168" creationId="{10F0D972-98AE-4EDB-B308-12B73295262D}"/>
          </ac:spMkLst>
        </pc:spChg>
        <pc:spChg chg="add mod">
          <ac:chgData name="AL AYUBI, Moch Thoriq Assegaf" userId="89e49ae9-f1bf-4cdc-9af5-3a072d0e59ad" providerId="ADAL" clId="{F37368DE-9125-4ABC-8C6B-AB19DDCBBB57}" dt="2023-04-14T03:07:51.152" v="232" actId="208"/>
          <ac:spMkLst>
            <pc:docMk/>
            <pc:sldMk cId="3233712479" sldId="258"/>
            <ac:spMk id="169" creationId="{2911EC3A-C7D2-43BE-8FE4-15AD3764E81A}"/>
          </ac:spMkLst>
        </pc:spChg>
        <pc:spChg chg="add mod">
          <ac:chgData name="AL AYUBI, Moch Thoriq Assegaf" userId="89e49ae9-f1bf-4cdc-9af5-3a072d0e59ad" providerId="ADAL" clId="{F37368DE-9125-4ABC-8C6B-AB19DDCBBB57}" dt="2023-04-14T03:05:15.434" v="211" actId="1076"/>
          <ac:spMkLst>
            <pc:docMk/>
            <pc:sldMk cId="3233712479" sldId="258"/>
            <ac:spMk id="170" creationId="{A5333380-0B58-423B-B9AC-F11A09790C4B}"/>
          </ac:spMkLst>
        </pc:spChg>
        <pc:spChg chg="add mod">
          <ac:chgData name="AL AYUBI, Moch Thoriq Assegaf" userId="89e49ae9-f1bf-4cdc-9af5-3a072d0e59ad" providerId="ADAL" clId="{F37368DE-9125-4ABC-8C6B-AB19DDCBBB57}" dt="2023-04-14T03:05:51.750" v="214" actId="1076"/>
          <ac:spMkLst>
            <pc:docMk/>
            <pc:sldMk cId="3233712479" sldId="258"/>
            <ac:spMk id="171" creationId="{80BD825A-773D-44F7-BAC5-C7577E721F4A}"/>
          </ac:spMkLst>
        </pc:spChg>
        <pc:spChg chg="add mod">
          <ac:chgData name="AL AYUBI, Moch Thoriq Assegaf" userId="89e49ae9-f1bf-4cdc-9af5-3a072d0e59ad" providerId="ADAL" clId="{F37368DE-9125-4ABC-8C6B-AB19DDCBBB57}" dt="2023-04-14T03:07:43.307" v="231" actId="208"/>
          <ac:spMkLst>
            <pc:docMk/>
            <pc:sldMk cId="3233712479" sldId="258"/>
            <ac:spMk id="172" creationId="{3D613AAC-A4EA-4664-847E-EC71E2D37805}"/>
          </ac:spMkLst>
        </pc:spChg>
        <pc:spChg chg="add mod">
          <ac:chgData name="AL AYUBI, Moch Thoriq Assegaf" userId="89e49ae9-f1bf-4cdc-9af5-3a072d0e59ad" providerId="ADAL" clId="{F37368DE-9125-4ABC-8C6B-AB19DDCBBB57}" dt="2023-04-14T03:06:53.568" v="226" actId="207"/>
          <ac:spMkLst>
            <pc:docMk/>
            <pc:sldMk cId="3233712479" sldId="258"/>
            <ac:spMk id="173" creationId="{6A2B28FC-0034-419C-9654-5C62E2A9ED65}"/>
          </ac:spMkLst>
        </pc:spChg>
        <pc:spChg chg="add mod">
          <ac:chgData name="AL AYUBI, Moch Thoriq Assegaf" userId="89e49ae9-f1bf-4cdc-9af5-3a072d0e59ad" providerId="ADAL" clId="{F37368DE-9125-4ABC-8C6B-AB19DDCBBB57}" dt="2023-04-14T03:07:17.517" v="228" actId="1076"/>
          <ac:spMkLst>
            <pc:docMk/>
            <pc:sldMk cId="3233712479" sldId="258"/>
            <ac:spMk id="174" creationId="{FEAA7857-AE81-4FAD-B536-114EF67F0A1C}"/>
          </ac:spMkLst>
        </pc:spChg>
        <pc:spChg chg="add mod">
          <ac:chgData name="AL AYUBI, Moch Thoriq Assegaf" userId="89e49ae9-f1bf-4cdc-9af5-3a072d0e59ad" providerId="ADAL" clId="{F37368DE-9125-4ABC-8C6B-AB19DDCBBB57}" dt="2023-04-14T03:07:23.938" v="230" actId="1076"/>
          <ac:spMkLst>
            <pc:docMk/>
            <pc:sldMk cId="3233712479" sldId="258"/>
            <ac:spMk id="175" creationId="{C5704780-45DD-4221-8F82-9E6A2F5BC140}"/>
          </ac:spMkLst>
        </pc:spChg>
        <pc:spChg chg="add mod">
          <ac:chgData name="AL AYUBI, Moch Thoriq Assegaf" userId="89e49ae9-f1bf-4cdc-9af5-3a072d0e59ad" providerId="ADAL" clId="{F37368DE-9125-4ABC-8C6B-AB19DDCBBB57}" dt="2023-04-14T03:08:58.905" v="239" actId="1076"/>
          <ac:spMkLst>
            <pc:docMk/>
            <pc:sldMk cId="3233712479" sldId="258"/>
            <ac:spMk id="176" creationId="{AD63C6C2-753D-402C-92DC-726E4F18207B}"/>
          </ac:spMkLst>
        </pc:spChg>
        <pc:spChg chg="add mod">
          <ac:chgData name="AL AYUBI, Moch Thoriq Assegaf" userId="89e49ae9-f1bf-4cdc-9af5-3a072d0e59ad" providerId="ADAL" clId="{F37368DE-9125-4ABC-8C6B-AB19DDCBBB57}" dt="2023-04-14T03:09:16.499" v="241" actId="1076"/>
          <ac:spMkLst>
            <pc:docMk/>
            <pc:sldMk cId="3233712479" sldId="258"/>
            <ac:spMk id="177" creationId="{6A3637D6-F855-424E-B651-6ECA8B9A8745}"/>
          </ac:spMkLst>
        </pc:spChg>
        <pc:spChg chg="add mod">
          <ac:chgData name="AL AYUBI, Moch Thoriq Assegaf" userId="89e49ae9-f1bf-4cdc-9af5-3a072d0e59ad" providerId="ADAL" clId="{F37368DE-9125-4ABC-8C6B-AB19DDCBBB57}" dt="2023-04-14T03:09:21.575" v="243" actId="1076"/>
          <ac:spMkLst>
            <pc:docMk/>
            <pc:sldMk cId="3233712479" sldId="258"/>
            <ac:spMk id="178" creationId="{FCA12ACA-FC10-45F5-8623-6D90B3E2FD54}"/>
          </ac:spMkLst>
        </pc:spChg>
        <pc:spChg chg="add mod">
          <ac:chgData name="AL AYUBI, Moch Thoriq Assegaf" userId="89e49ae9-f1bf-4cdc-9af5-3a072d0e59ad" providerId="ADAL" clId="{F37368DE-9125-4ABC-8C6B-AB19DDCBBB57}" dt="2023-04-14T03:09:26.908" v="245" actId="1076"/>
          <ac:spMkLst>
            <pc:docMk/>
            <pc:sldMk cId="3233712479" sldId="258"/>
            <ac:spMk id="179" creationId="{3138D91B-79AC-48E5-B6EB-84635F3299FF}"/>
          </ac:spMkLst>
        </pc:spChg>
        <pc:spChg chg="add mod">
          <ac:chgData name="AL AYUBI, Moch Thoriq Assegaf" userId="89e49ae9-f1bf-4cdc-9af5-3a072d0e59ad" providerId="ADAL" clId="{F37368DE-9125-4ABC-8C6B-AB19DDCBBB57}" dt="2023-04-14T03:10:27.922" v="325" actId="1076"/>
          <ac:spMkLst>
            <pc:docMk/>
            <pc:sldMk cId="3233712479" sldId="258"/>
            <ac:spMk id="180" creationId="{8FA52993-12E4-40FA-A009-9380767E3C24}"/>
          </ac:spMkLst>
        </pc:spChg>
        <pc:grpChg chg="add mod">
          <ac:chgData name="AL AYUBI, Moch Thoriq Assegaf" userId="89e49ae9-f1bf-4cdc-9af5-3a072d0e59ad" providerId="ADAL" clId="{F37368DE-9125-4ABC-8C6B-AB19DDCBBB57}" dt="2023-04-14T02:57:49.986" v="116" actId="164"/>
          <ac:grpSpMkLst>
            <pc:docMk/>
            <pc:sldMk cId="3233712479" sldId="258"/>
            <ac:grpSpMk id="8" creationId="{0AA34198-6699-4797-89B3-2BD91778403B}"/>
          </ac:grpSpMkLst>
        </pc:grpChg>
        <pc:grpChg chg="mod">
          <ac:chgData name="AL AYUBI, Moch Thoriq Assegaf" userId="89e49ae9-f1bf-4cdc-9af5-3a072d0e59ad" providerId="ADAL" clId="{F37368DE-9125-4ABC-8C6B-AB19DDCBBB57}" dt="2023-04-14T02:57:49.986" v="116" actId="164"/>
          <ac:grpSpMkLst>
            <pc:docMk/>
            <pc:sldMk cId="3233712479" sldId="258"/>
            <ac:grpSpMk id="18" creationId="{0E327427-AA91-490D-8021-8A2D5C5D785A}"/>
          </ac:grpSpMkLst>
        </pc:grpChg>
        <pc:grpChg chg="mod">
          <ac:chgData name="AL AYUBI, Moch Thoriq Assegaf" userId="89e49ae9-f1bf-4cdc-9af5-3a072d0e59ad" providerId="ADAL" clId="{F37368DE-9125-4ABC-8C6B-AB19DDCBBB57}" dt="2023-04-14T02:51:04.992" v="48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Graphic">
          <ac:chgData name="AL AYUBI, Moch Thoriq Assegaf" userId="89e49ae9-f1bf-4cdc-9af5-3a072d0e59ad" providerId="ADAL" clId="{F37368DE-9125-4ABC-8C6B-AB19DDCBBB57}" dt="2023-04-14T03:02:45.565" v="172" actId="20577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F37368DE-9125-4ABC-8C6B-AB19DDCBBB57}" dt="2023-04-14T02:50:58.077" v="47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F37368DE-9125-4ABC-8C6B-AB19DDCBBB57}" dt="2023-04-14T03:01:21.105" v="129" actId="1076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 modGraphic">
          <ac:chgData name="AL AYUBI, Moch Thoriq Assegaf" userId="89e49ae9-f1bf-4cdc-9af5-3a072d0e59ad" providerId="ADAL" clId="{F37368DE-9125-4ABC-8C6B-AB19DDCBBB57}" dt="2023-04-14T03:04:25.144" v="202" actId="1076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add mod">
          <ac:chgData name="AL AYUBI, Moch Thoriq Assegaf" userId="89e49ae9-f1bf-4cdc-9af5-3a072d0e59ad" providerId="ADAL" clId="{F37368DE-9125-4ABC-8C6B-AB19DDCBBB57}" dt="2023-04-14T02:57:49.986" v="116" actId="164"/>
          <ac:picMkLst>
            <pc:docMk/>
            <pc:sldMk cId="3233712479" sldId="258"/>
            <ac:picMk id="7" creationId="{FC4AD9CC-1BA2-48F4-A8D6-F4E47F27727B}"/>
          </ac:picMkLst>
        </pc:picChg>
        <pc:picChg chg="del">
          <ac:chgData name="AL AYUBI, Moch Thoriq Assegaf" userId="89e49ae9-f1bf-4cdc-9af5-3a072d0e59ad" providerId="ADAL" clId="{F37368DE-9125-4ABC-8C6B-AB19DDCBBB57}" dt="2023-04-14T02:52:38.685" v="71" actId="478"/>
          <ac:picMkLst>
            <pc:docMk/>
            <pc:sldMk cId="3233712479" sldId="258"/>
            <ac:picMk id="11" creationId="{7B79138D-10F2-4C6E-B8D4-C7A03914C06E}"/>
          </ac:picMkLst>
        </pc:picChg>
        <pc:picChg chg="mod">
          <ac:chgData name="AL AYUBI, Moch Thoriq Assegaf" userId="89e49ae9-f1bf-4cdc-9af5-3a072d0e59ad" providerId="ADAL" clId="{F37368DE-9125-4ABC-8C6B-AB19DDCBBB57}" dt="2023-04-14T02:52:49.525" v="72" actId="1076"/>
          <ac:picMkLst>
            <pc:docMk/>
            <pc:sldMk cId="3233712479" sldId="258"/>
            <ac:picMk id="149" creationId="{47199BD0-EB21-4B5A-94F7-555FBC88DC3E}"/>
          </ac:picMkLst>
        </pc:picChg>
      </pc:sldChg>
    </pc:docChg>
  </pc:docChgLst>
  <pc:docChgLst>
    <pc:chgData name="AL AYUBI, Moch Thoriq Assegaf" userId="89e49ae9-f1bf-4cdc-9af5-3a072d0e59ad" providerId="ADAL" clId="{87CBE7E9-A586-4653-8CE6-DDB212EBF2C0}"/>
    <pc:docChg chg="undo custSel modSld">
      <pc:chgData name="AL AYUBI, Moch Thoriq Assegaf" userId="89e49ae9-f1bf-4cdc-9af5-3a072d0e59ad" providerId="ADAL" clId="{87CBE7E9-A586-4653-8CE6-DDB212EBF2C0}" dt="2023-11-03T03:53:34.363" v="253" actId="1076"/>
      <pc:docMkLst>
        <pc:docMk/>
      </pc:docMkLst>
      <pc:sldChg chg="addSp delSp modSp mod">
        <pc:chgData name="AL AYUBI, Moch Thoriq Assegaf" userId="89e49ae9-f1bf-4cdc-9af5-3a072d0e59ad" providerId="ADAL" clId="{87CBE7E9-A586-4653-8CE6-DDB212EBF2C0}" dt="2023-11-03T03:53:34.363" v="253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87CBE7E9-A586-4653-8CE6-DDB212EBF2C0}" dt="2023-11-03T03:31:55.954" v="20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87CBE7E9-A586-4653-8CE6-DDB212EBF2C0}" dt="2023-11-03T03:51:14.075" v="218" actId="1076"/>
          <ac:spMkLst>
            <pc:docMk/>
            <pc:sldMk cId="3233712479" sldId="258"/>
            <ac:spMk id="6" creationId="{64A0001B-26EC-30A9-5AA9-8B660E90851A}"/>
          </ac:spMkLst>
        </pc:spChg>
        <pc:spChg chg="add mod">
          <ac:chgData name="AL AYUBI, Moch Thoriq Assegaf" userId="89e49ae9-f1bf-4cdc-9af5-3a072d0e59ad" providerId="ADAL" clId="{87CBE7E9-A586-4653-8CE6-DDB212EBF2C0}" dt="2023-11-03T03:50:48.263" v="212" actId="14100"/>
          <ac:spMkLst>
            <pc:docMk/>
            <pc:sldMk cId="3233712479" sldId="258"/>
            <ac:spMk id="13" creationId="{C54FD16D-0457-644F-76EA-BABF7E39741D}"/>
          </ac:spMkLst>
        </pc:spChg>
        <pc:spChg chg="add mod">
          <ac:chgData name="AL AYUBI, Moch Thoriq Assegaf" userId="89e49ae9-f1bf-4cdc-9af5-3a072d0e59ad" providerId="ADAL" clId="{87CBE7E9-A586-4653-8CE6-DDB212EBF2C0}" dt="2023-11-03T03:50:45.469" v="211" actId="1076"/>
          <ac:spMkLst>
            <pc:docMk/>
            <pc:sldMk cId="3233712479" sldId="258"/>
            <ac:spMk id="17" creationId="{C5B48843-BA3C-F544-26ED-A4FB5509238F}"/>
          </ac:spMkLst>
        </pc:spChg>
        <pc:spChg chg="add mod">
          <ac:chgData name="AL AYUBI, Moch Thoriq Assegaf" userId="89e49ae9-f1bf-4cdc-9af5-3a072d0e59ad" providerId="ADAL" clId="{87CBE7E9-A586-4653-8CE6-DDB212EBF2C0}" dt="2023-11-03T03:51:07.263" v="216" actId="1076"/>
          <ac:spMkLst>
            <pc:docMk/>
            <pc:sldMk cId="3233712479" sldId="258"/>
            <ac:spMk id="21" creationId="{F286EED2-BDB5-DADF-6A68-2DD9537A7E1B}"/>
          </ac:spMkLst>
        </pc:spChg>
        <pc:spChg chg="add mod">
          <ac:chgData name="AL AYUBI, Moch Thoriq Assegaf" userId="89e49ae9-f1bf-4cdc-9af5-3a072d0e59ad" providerId="ADAL" clId="{87CBE7E9-A586-4653-8CE6-DDB212EBF2C0}" dt="2023-11-03T03:51:20.575" v="220" actId="1076"/>
          <ac:spMkLst>
            <pc:docMk/>
            <pc:sldMk cId="3233712479" sldId="258"/>
            <ac:spMk id="22" creationId="{0F03EB85-5C81-4141-E427-26BC06B2F709}"/>
          </ac:spMkLst>
        </pc:spChg>
        <pc:spChg chg="add mod">
          <ac:chgData name="AL AYUBI, Moch Thoriq Assegaf" userId="89e49ae9-f1bf-4cdc-9af5-3a072d0e59ad" providerId="ADAL" clId="{87CBE7E9-A586-4653-8CE6-DDB212EBF2C0}" dt="2023-11-03T03:51:23.397" v="222" actId="1076"/>
          <ac:spMkLst>
            <pc:docMk/>
            <pc:sldMk cId="3233712479" sldId="258"/>
            <ac:spMk id="23" creationId="{B5FEA8A3-5E71-FF5C-E2BA-35681E7D0EF4}"/>
          </ac:spMkLst>
        </pc:spChg>
        <pc:spChg chg="add mod">
          <ac:chgData name="AL AYUBI, Moch Thoriq Assegaf" userId="89e49ae9-f1bf-4cdc-9af5-3a072d0e59ad" providerId="ADAL" clId="{87CBE7E9-A586-4653-8CE6-DDB212EBF2C0}" dt="2023-11-03T03:51:41.939" v="226" actId="1076"/>
          <ac:spMkLst>
            <pc:docMk/>
            <pc:sldMk cId="3233712479" sldId="258"/>
            <ac:spMk id="25" creationId="{3549C759-A217-A289-C7C5-1CCCEF64DEB8}"/>
          </ac:spMkLst>
        </pc:spChg>
        <pc:spChg chg="add mod">
          <ac:chgData name="AL AYUBI, Moch Thoriq Assegaf" userId="89e49ae9-f1bf-4cdc-9af5-3a072d0e59ad" providerId="ADAL" clId="{87CBE7E9-A586-4653-8CE6-DDB212EBF2C0}" dt="2023-11-03T03:51:49.773" v="229" actId="1076"/>
          <ac:spMkLst>
            <pc:docMk/>
            <pc:sldMk cId="3233712479" sldId="258"/>
            <ac:spMk id="26" creationId="{A6AC6F2C-D5C2-CAEB-E6DC-B57C8CD06FE4}"/>
          </ac:spMkLst>
        </pc:spChg>
        <pc:spChg chg="add mod">
          <ac:chgData name="AL AYUBI, Moch Thoriq Assegaf" userId="89e49ae9-f1bf-4cdc-9af5-3a072d0e59ad" providerId="ADAL" clId="{87CBE7E9-A586-4653-8CE6-DDB212EBF2C0}" dt="2023-11-03T03:51:57.929" v="231" actId="1076"/>
          <ac:spMkLst>
            <pc:docMk/>
            <pc:sldMk cId="3233712479" sldId="258"/>
            <ac:spMk id="27" creationId="{8DA578B7-6087-CFE4-99AD-949F95D5397C}"/>
          </ac:spMkLst>
        </pc:spChg>
        <pc:spChg chg="add mod">
          <ac:chgData name="AL AYUBI, Moch Thoriq Assegaf" userId="89e49ae9-f1bf-4cdc-9af5-3a072d0e59ad" providerId="ADAL" clId="{87CBE7E9-A586-4653-8CE6-DDB212EBF2C0}" dt="2023-11-03T03:52:01.443" v="233" actId="1076"/>
          <ac:spMkLst>
            <pc:docMk/>
            <pc:sldMk cId="3233712479" sldId="258"/>
            <ac:spMk id="32" creationId="{53112489-7161-B991-82D1-3B39F5DF2FC3}"/>
          </ac:spMkLst>
        </pc:spChg>
        <pc:spChg chg="add mod">
          <ac:chgData name="AL AYUBI, Moch Thoriq Assegaf" userId="89e49ae9-f1bf-4cdc-9af5-3a072d0e59ad" providerId="ADAL" clId="{87CBE7E9-A586-4653-8CE6-DDB212EBF2C0}" dt="2023-11-03T03:52:09.237" v="235" actId="1076"/>
          <ac:spMkLst>
            <pc:docMk/>
            <pc:sldMk cId="3233712479" sldId="258"/>
            <ac:spMk id="34" creationId="{80307670-20BC-E184-9257-E4587FF740E6}"/>
          </ac:spMkLst>
        </pc:spChg>
        <pc:spChg chg="add mod">
          <ac:chgData name="AL AYUBI, Moch Thoriq Assegaf" userId="89e49ae9-f1bf-4cdc-9af5-3a072d0e59ad" providerId="ADAL" clId="{87CBE7E9-A586-4653-8CE6-DDB212EBF2C0}" dt="2023-11-03T03:52:13.201" v="237" actId="1076"/>
          <ac:spMkLst>
            <pc:docMk/>
            <pc:sldMk cId="3233712479" sldId="258"/>
            <ac:spMk id="36" creationId="{EC152B46-1DCE-3ED9-2A4C-4C4F2826F62F}"/>
          </ac:spMkLst>
        </pc:spChg>
        <pc:spChg chg="del">
          <ac:chgData name="AL AYUBI, Moch Thoriq Assegaf" userId="89e49ae9-f1bf-4cdc-9af5-3a072d0e59ad" providerId="ADAL" clId="{87CBE7E9-A586-4653-8CE6-DDB212EBF2C0}" dt="2023-11-03T03:45:57.329" v="60" actId="478"/>
          <ac:spMkLst>
            <pc:docMk/>
            <pc:sldMk cId="3233712479" sldId="258"/>
            <ac:spMk id="39" creationId="{CC305642-C4B3-53B4-A283-0EEC14DED126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42" creationId="{7ABD676F-A85C-1220-7D28-E3761A31A97C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43" creationId="{57A01A83-C7C2-5635-12F1-C5BE40CBDA4A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44" creationId="{F0D533A8-A1BF-4D30-09BD-03C7EB2884A6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45" creationId="{F161F05B-D705-766D-4DAE-A0C68BCD9432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46" creationId="{F224A974-319D-5512-6F97-341DFA7C0035}"/>
          </ac:spMkLst>
        </pc:spChg>
        <pc:spChg chg="mod">
          <ac:chgData name="AL AYUBI, Moch Thoriq Assegaf" userId="89e49ae9-f1bf-4cdc-9af5-3a072d0e59ad" providerId="ADAL" clId="{87CBE7E9-A586-4653-8CE6-DDB212EBF2C0}" dt="2023-11-03T03:53:29.708" v="252" actId="1076"/>
          <ac:spMkLst>
            <pc:docMk/>
            <pc:sldMk cId="3233712479" sldId="258"/>
            <ac:spMk id="47" creationId="{ECBF1A6A-6FCA-329A-072B-C5A598FCB475}"/>
          </ac:spMkLst>
        </pc:spChg>
        <pc:spChg chg="mod">
          <ac:chgData name="AL AYUBI, Moch Thoriq Assegaf" userId="89e49ae9-f1bf-4cdc-9af5-3a072d0e59ad" providerId="ADAL" clId="{87CBE7E9-A586-4653-8CE6-DDB212EBF2C0}" dt="2023-11-03T03:49:32.459" v="198" actId="1076"/>
          <ac:spMkLst>
            <pc:docMk/>
            <pc:sldMk cId="3233712479" sldId="258"/>
            <ac:spMk id="48" creationId="{DFFB7B68-D9A0-A2FA-3331-FBC06128CEFD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49" creationId="{9BC9DD25-2266-87BB-F020-EC670127F958}"/>
          </ac:spMkLst>
        </pc:spChg>
        <pc:spChg chg="mod">
          <ac:chgData name="AL AYUBI, Moch Thoriq Assegaf" userId="89e49ae9-f1bf-4cdc-9af5-3a072d0e59ad" providerId="ADAL" clId="{87CBE7E9-A586-4653-8CE6-DDB212EBF2C0}" dt="2023-11-03T03:53:34.363" v="253" actId="1076"/>
          <ac:spMkLst>
            <pc:docMk/>
            <pc:sldMk cId="3233712479" sldId="258"/>
            <ac:spMk id="50" creationId="{EE91A71F-F50B-AC21-1BCD-75DC6CEBD0E3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51" creationId="{9DAF9252-A99C-5558-7476-33B4B8EA53E3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52" creationId="{B6456A88-3979-553C-9822-AD0ACC4FC1D4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54" creationId="{925127CB-24C6-C836-1412-9DC4522FC6D4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56" creationId="{9EFB08E1-9F05-6EDE-07B2-B1B5100880DF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64" creationId="{81922465-BF02-09B9-B25C-43E0C123448E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65" creationId="{4A1659F6-A99B-14E6-5B35-3FFB08085CEB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66" creationId="{BC2AF77A-1545-7FAF-EC2D-A245FE3765C1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67" creationId="{C45EF266-F67A-21EA-E516-283F5354C641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68" creationId="{6B5E8CD2-1659-4D67-E085-47948F1BED78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69" creationId="{EBAB8516-5765-57E6-F843-6751DC045483}"/>
          </ac:spMkLst>
        </pc:spChg>
        <pc:spChg chg="del">
          <ac:chgData name="AL AYUBI, Moch Thoriq Assegaf" userId="89e49ae9-f1bf-4cdc-9af5-3a072d0e59ad" providerId="ADAL" clId="{87CBE7E9-A586-4653-8CE6-DDB212EBF2C0}" dt="2023-11-03T03:49:39.467" v="199" actId="478"/>
          <ac:spMkLst>
            <pc:docMk/>
            <pc:sldMk cId="3233712479" sldId="258"/>
            <ac:spMk id="71" creationId="{76948AFC-A7A3-E1A4-3606-184E6D93C77B}"/>
          </ac:spMkLst>
        </pc:spChg>
        <pc:spChg chg="mod">
          <ac:chgData name="AL AYUBI, Moch Thoriq Assegaf" userId="89e49ae9-f1bf-4cdc-9af5-3a072d0e59ad" providerId="ADAL" clId="{87CBE7E9-A586-4653-8CE6-DDB212EBF2C0}" dt="2023-11-03T03:46:45.798" v="77" actId="14100"/>
          <ac:spMkLst>
            <pc:docMk/>
            <pc:sldMk cId="3233712479" sldId="258"/>
            <ac:spMk id="81" creationId="{7538774A-98F4-4E4A-919A-68AA998E2BEF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87CBE7E9-A586-4653-8CE6-DDB212EBF2C0}" dt="2023-11-03T03:52:22.328" v="23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87CBE7E9-A586-4653-8CE6-DDB212EBF2C0}" dt="2023-11-03T03:52:27.379" v="240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87CBE7E9-A586-4653-8CE6-DDB212EBF2C0}" dt="2023-11-03T03:52:35.126" v="243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87CBE7E9-A586-4653-8CE6-DDB212EBF2C0}" dt="2023-11-03T03:52:24.587" v="239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87CBE7E9-A586-4653-8CE6-DDB212EBF2C0}" dt="2023-11-03T03:52:29.717" v="241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87CBE7E9-A586-4653-8CE6-DDB212EBF2C0}" dt="2023-11-03T03:52:39.608" v="245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87CBE7E9-A586-4653-8CE6-DDB212EBF2C0}" dt="2023-11-03T03:52:37.297" v="244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87CBE7E9-A586-4653-8CE6-DDB212EBF2C0}" dt="2023-11-03T03:52:32.769" v="242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87CBE7E9-A586-4653-8CE6-DDB212EBF2C0}" dt="2023-11-03T03:49:44.223" v="200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87CBE7E9-A586-4653-8CE6-DDB212EBF2C0}" dt="2023-11-03T03:49:32.459" v="198" actId="1076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87CBE7E9-A586-4653-8CE6-DDB212EBF2C0}" dt="2023-11-03T03:46:23.468" v="72" actId="14100"/>
          <ac:spMkLst>
            <pc:docMk/>
            <pc:sldMk cId="3233712479" sldId="258"/>
            <ac:spMk id="127" creationId="{277BE7B6-AC65-4891-BFB3-FF0C3B3A1392}"/>
          </ac:spMkLst>
        </pc:spChg>
        <pc:spChg chg="mod">
          <ac:chgData name="AL AYUBI, Moch Thoriq Assegaf" userId="89e49ae9-f1bf-4cdc-9af5-3a072d0e59ad" providerId="ADAL" clId="{87CBE7E9-A586-4653-8CE6-DDB212EBF2C0}" dt="2023-11-03T03:53:18.439" v="250" actId="1076"/>
          <ac:spMkLst>
            <pc:docMk/>
            <pc:sldMk cId="3233712479" sldId="258"/>
            <ac:spMk id="128" creationId="{15B2DAA8-C884-4B7C-9EEB-4435F00D0E04}"/>
          </ac:spMkLst>
        </pc:spChg>
        <pc:spChg chg="mod">
          <ac:chgData name="AL AYUBI, Moch Thoriq Assegaf" userId="89e49ae9-f1bf-4cdc-9af5-3a072d0e59ad" providerId="ADAL" clId="{87CBE7E9-A586-4653-8CE6-DDB212EBF2C0}" dt="2023-11-03T03:53:23.734" v="251" actId="1076"/>
          <ac:spMkLst>
            <pc:docMk/>
            <pc:sldMk cId="3233712479" sldId="258"/>
            <ac:spMk id="142" creationId="{FB45FED6-887E-41D4-9A4E-1E23D3E73265}"/>
          </ac:spMkLst>
        </pc:spChg>
        <pc:spChg chg="mod">
          <ac:chgData name="AL AYUBI, Moch Thoriq Assegaf" userId="89e49ae9-f1bf-4cdc-9af5-3a072d0e59ad" providerId="ADAL" clId="{87CBE7E9-A586-4653-8CE6-DDB212EBF2C0}" dt="2023-11-03T03:49:32.459" v="198" actId="1076"/>
          <ac:spMkLst>
            <pc:docMk/>
            <pc:sldMk cId="3233712479" sldId="258"/>
            <ac:spMk id="146" creationId="{46CD46A0-597E-4138-82AF-AFB28882C07D}"/>
          </ac:spMkLst>
        </pc:spChg>
        <pc:spChg chg="mod">
          <ac:chgData name="AL AYUBI, Moch Thoriq Assegaf" userId="89e49ae9-f1bf-4cdc-9af5-3a072d0e59ad" providerId="ADAL" clId="{87CBE7E9-A586-4653-8CE6-DDB212EBF2C0}" dt="2023-11-03T03:49:32.459" v="198" actId="1076"/>
          <ac:spMkLst>
            <pc:docMk/>
            <pc:sldMk cId="3233712479" sldId="258"/>
            <ac:spMk id="166" creationId="{46CC14EC-ABC8-4055-A122-B503E08B532C}"/>
          </ac:spMkLst>
        </pc:spChg>
        <pc:grpChg chg="mod">
          <ac:chgData name="AL AYUBI, Moch Thoriq Assegaf" userId="89e49ae9-f1bf-4cdc-9af5-3a072d0e59ad" providerId="ADAL" clId="{87CBE7E9-A586-4653-8CE6-DDB212EBF2C0}" dt="2023-11-03T03:49:44.223" v="200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87CBE7E9-A586-4653-8CE6-DDB212EBF2C0}" dt="2023-11-03T03:48:25.977" v="147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 modGraphic">
          <ac:chgData name="AL AYUBI, Moch Thoriq Assegaf" userId="89e49ae9-f1bf-4cdc-9af5-3a072d0e59ad" providerId="ADAL" clId="{87CBE7E9-A586-4653-8CE6-DDB212EBF2C0}" dt="2023-11-03T03:53:15.147" v="249" actId="1076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87CBE7E9-A586-4653-8CE6-DDB212EBF2C0}" dt="2023-11-03T03:45:44.043" v="54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87CBE7E9-A586-4653-8CE6-DDB212EBF2C0}" dt="2023-11-03T03:45:45.408" v="55" actId="1076"/>
          <ac:picMkLst>
            <pc:docMk/>
            <pc:sldMk cId="3233712479" sldId="258"/>
            <ac:picMk id="20" creationId="{F77BEF69-E5FE-8AE3-01FC-5620DFB3308F}"/>
          </ac:picMkLst>
        </pc:picChg>
        <pc:picChg chg="mod">
          <ac:chgData name="AL AYUBI, Moch Thoriq Assegaf" userId="89e49ae9-f1bf-4cdc-9af5-3a072d0e59ad" providerId="ADAL" clId="{87CBE7E9-A586-4653-8CE6-DDB212EBF2C0}" dt="2023-11-03T03:45:49.859" v="57" actId="1076"/>
          <ac:picMkLst>
            <pc:docMk/>
            <pc:sldMk cId="3233712479" sldId="258"/>
            <ac:picMk id="38" creationId="{46FAD02C-2489-0DC2-162A-693D6D40AF47}"/>
          </ac:picMkLst>
        </pc:picChg>
        <pc:picChg chg="mod">
          <ac:chgData name="AL AYUBI, Moch Thoriq Assegaf" userId="89e49ae9-f1bf-4cdc-9af5-3a072d0e59ad" providerId="ADAL" clId="{87CBE7E9-A586-4653-8CE6-DDB212EBF2C0}" dt="2023-11-03T03:47:16.970" v="84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87CBE7E9-A586-4653-8CE6-DDB212EBF2C0}" dt="2023-11-03T03:47:09.834" v="82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87CBE7E9-A586-4653-8CE6-DDB212EBF2C0}" dt="2023-11-03T03:46:57.677" v="80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87CBE7E9-A586-4653-8CE6-DDB212EBF2C0}" dt="2023-11-03T03:47:23.579" v="86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87CBE7E9-A586-4653-8CE6-DDB212EBF2C0}" dt="2023-11-03T03:45:47.440" v="56" actId="1076"/>
          <ac:picMkLst>
            <pc:docMk/>
            <pc:sldMk cId="3233712479" sldId="258"/>
            <ac:picMk id="152" creationId="{41EB6266-B851-419B-92D2-0373AEB4701D}"/>
          </ac:picMkLst>
        </pc:picChg>
      </pc:sldChg>
      <pc:sldChg chg="addSp delSp modSp mod">
        <pc:chgData name="AL AYUBI, Moch Thoriq Assegaf" userId="89e49ae9-f1bf-4cdc-9af5-3a072d0e59ad" providerId="ADAL" clId="{87CBE7E9-A586-4653-8CE6-DDB212EBF2C0}" dt="2023-11-03T03:46:36.107" v="75" actId="14100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87CBE7E9-A586-4653-8CE6-DDB212EBF2C0}" dt="2023-11-03T03:32:00.102" v="21" actId="478"/>
          <ac:spMkLst>
            <pc:docMk/>
            <pc:sldMk cId="1943623542" sldId="259"/>
            <ac:spMk id="3" creationId="{34F12786-8170-96EE-410D-4214A561C563}"/>
          </ac:spMkLst>
        </pc:spChg>
        <pc:spChg chg="add mod">
          <ac:chgData name="AL AYUBI, Moch Thoriq Assegaf" userId="89e49ae9-f1bf-4cdc-9af5-3a072d0e59ad" providerId="ADAL" clId="{87CBE7E9-A586-4653-8CE6-DDB212EBF2C0}" dt="2023-11-03T03:32:00.605" v="22"/>
          <ac:spMkLst>
            <pc:docMk/>
            <pc:sldMk cId="1943623542" sldId="259"/>
            <ac:spMk id="4" creationId="{8FDA9786-CA17-EF49-16C9-473D76B8081D}"/>
          </ac:spMkLst>
        </pc:spChg>
        <pc:spChg chg="mod">
          <ac:chgData name="AL AYUBI, Moch Thoriq Assegaf" userId="89e49ae9-f1bf-4cdc-9af5-3a072d0e59ad" providerId="ADAL" clId="{87CBE7E9-A586-4653-8CE6-DDB212EBF2C0}" dt="2023-11-03T03:46:36.107" v="75" actId="14100"/>
          <ac:spMkLst>
            <pc:docMk/>
            <pc:sldMk cId="1943623542" sldId="259"/>
            <ac:spMk id="76" creationId="{B7B942BD-2E32-4D32-BE86-EC64B32C7E8B}"/>
          </ac:spMkLst>
        </pc:spChg>
        <pc:graphicFrameChg chg="mod modGraphic">
          <ac:chgData name="AL AYUBI, Moch Thoriq Assegaf" userId="89e49ae9-f1bf-4cdc-9af5-3a072d0e59ad" providerId="ADAL" clId="{87CBE7E9-A586-4653-8CE6-DDB212EBF2C0}" dt="2023-11-03T03:45:09.109" v="53" actId="255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8173954A-B7F1-4D18-BE79-47D843B9D1FE}"/>
    <pc:docChg chg="undo custSel addSld delSld modSld sldOrd modMainMaster modNotesMaster">
      <pc:chgData name="AL AYUBI, Moch Thoriq Assegaf" userId="89e49ae9-f1bf-4cdc-9af5-3a072d0e59ad" providerId="ADAL" clId="{8173954A-B7F1-4D18-BE79-47D843B9D1FE}" dt="2023-03-07T04:35:51.541" v="2633" actId="1076"/>
      <pc:docMkLst>
        <pc:docMk/>
      </pc:docMkLst>
      <pc:sldChg chg="modSp del">
        <pc:chgData name="AL AYUBI, Moch Thoriq Assegaf" userId="89e49ae9-f1bf-4cdc-9af5-3a072d0e59ad" providerId="ADAL" clId="{8173954A-B7F1-4D18-BE79-47D843B9D1FE}" dt="2023-03-06T12:30:00.292" v="274" actId="47"/>
        <pc:sldMkLst>
          <pc:docMk/>
          <pc:sldMk cId="3142158017" sldId="256"/>
        </pc:sldMkLst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15" creationId="{2BDB853F-5A7A-3CF7-5996-FC6B8BA58A49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19" creationId="{99FD4FFD-17B2-4CFE-A590-243878ECEA6A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0" creationId="{1BD6D9AA-41B9-A429-D2D5-5E0C8496C1F6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1" creationId="{B12DAC4A-8DEB-FA12-30F6-274DA9AE3174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2" creationId="{C6CD0063-F56B-2733-BA3F-F5442711BC67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3" creationId="{BCA2ED8A-0943-FD4A-0477-03C5E740F68E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4" creationId="{A4D4735F-DD71-5687-8647-ACD6959D93C3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5" creationId="{3BABFA84-38DA-DC36-D884-2764BE37F8BB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6" creationId="{A38AD8A0-9DCE-72D6-91F1-0DFD54B1DE93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7" creationId="{4EA1F9C8-D5CC-EBC4-5023-DCDEFC282A9A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8" creationId="{FE304E1D-8A8D-0D68-25C7-10D4897ABBF1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29" creationId="{F4B3FB03-84F2-7721-D4B3-0A33AB0DBF37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0" creationId="{7907C6D1-21A4-1445-F353-A3F4F229CECC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1" creationId="{476E297C-F366-9906-981C-A10A8D0C87F0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2" creationId="{9BD6CBBE-0F13-EA2C-4F0A-A343A908E9B0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3" creationId="{518813F7-0EB4-D5E3-8A9D-D4B88A9FAE1E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4" creationId="{15DEFFC8-BFE2-5EC8-6F6D-FCD925434B7A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5" creationId="{7B4D75A4-7BF0-828E-7FCC-94524DBDE2C6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6" creationId="{376E1073-AE72-8875-5E13-762B65580E9C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7" creationId="{6F627C1B-D2C7-E582-B8C6-6C118EF7A35B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8" creationId="{059C081B-FD2E-5E37-2FF8-AD41A2E56888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39" creationId="{E0F4B6D4-B53A-AD6F-B3EE-8EE2DDCCB144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0" creationId="{C27BF089-3D63-C765-D0DD-DBC2A33CBCCB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1" creationId="{BD9BBA2D-75B7-A73F-FE4B-74ABB8B6E0F3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2" creationId="{ABEE2E77-45B2-6A2B-CDCC-CCD3C2316F0D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3" creationId="{D81F2B98-CF74-6758-DB2D-850519F96106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4" creationId="{A4F526DF-32BE-43F9-202D-88F065F753A7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5" creationId="{2F1DC9DA-595E-6AA3-867D-C060FD12E164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6" creationId="{5EB6F9C0-44CD-3DA8-64B4-8414B91CCCDF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7" creationId="{FCB63692-F4A5-E899-5865-2D16E3CF3FD0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8" creationId="{5A18187E-7F67-4E0C-E4C1-95D0419BF810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49" creationId="{66A2382C-37A2-0B76-9D5C-9065C5CBA11D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50" creationId="{D6F6134A-D495-4C6F-ED49-4382894F4BFE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51" creationId="{28767949-5567-E87C-BD1E-43FC01D4864F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52" creationId="{67CBCA05-F506-A9D0-1A16-9B49C768B256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59" creationId="{B7B43BAE-87C8-0587-E748-A012E41DA05D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60" creationId="{03D74AD2-3AA3-489A-C874-A1D1B10AD230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61" creationId="{E6FA81F0-03A8-181A-10BA-5C5C553B257D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62" creationId="{1CD5BF7A-236F-9D68-9263-16E178748343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63" creationId="{219F2808-F404-23C6-217C-9CEA2A89CE5A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1024" creationId="{0E64634C-3688-30F2-98EC-CA80B28A83F3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1025" creationId="{B24342C4-9E02-CF7A-1C9A-4F1AE4C12E8E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1027" creationId="{2914E95B-1DAF-4DD5-8789-F8EFFCC90F7C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1039" creationId="{F5A78DA2-5E88-9F7C-C726-0C343AE62E91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k cId="3142158017" sldId="256"/>
            <ac:spMk id="1058" creationId="{90661B90-B03E-D9F9-1DF4-417155D13281}"/>
          </ac:spMkLst>
        </pc:spChg>
        <pc:grpChg chg="mod">
          <ac:chgData name="AL AYUBI, Moch Thoriq Assegaf" userId="89e49ae9-f1bf-4cdc-9af5-3a072d0e59ad" providerId="ADAL" clId="{8173954A-B7F1-4D18-BE79-47D843B9D1FE}" dt="2023-03-06T12:29:41.386" v="273"/>
          <ac:grpSpMkLst>
            <pc:docMk/>
            <pc:sldMk cId="3142158017" sldId="256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8173954A-B7F1-4D18-BE79-47D843B9D1FE}" dt="2023-03-06T12:29:41.386" v="273"/>
          <ac:grpSpMkLst>
            <pc:docMk/>
            <pc:sldMk cId="3142158017" sldId="256"/>
            <ac:grpSpMk id="18" creationId="{0DC2DB39-C4D3-04CD-60DB-CCCB33282334}"/>
          </ac:grpSpMkLst>
        </pc:grpChg>
        <pc:grpChg chg="mod">
          <ac:chgData name="AL AYUBI, Moch Thoriq Assegaf" userId="89e49ae9-f1bf-4cdc-9af5-3a072d0e59ad" providerId="ADAL" clId="{8173954A-B7F1-4D18-BE79-47D843B9D1FE}" dt="2023-03-06T12:29:41.386" v="273"/>
          <ac:grpSpMkLst>
            <pc:docMk/>
            <pc:sldMk cId="3142158017" sldId="256"/>
            <ac:grpSpMk id="1060" creationId="{42BB0954-BBE0-989B-8E60-BC2DAE3BCBBA}"/>
          </ac:grpSpMkLst>
        </pc:grpChg>
        <pc:graphicFrameChg chg="mod">
          <ac:chgData name="AL AYUBI, Moch Thoriq Assegaf" userId="89e49ae9-f1bf-4cdc-9af5-3a072d0e59ad" providerId="ADAL" clId="{8173954A-B7F1-4D18-BE79-47D843B9D1FE}" dt="2023-03-06T12:29:41.386" v="273"/>
          <ac:graphicFrameMkLst>
            <pc:docMk/>
            <pc:sldMk cId="3142158017" sldId="256"/>
            <ac:graphicFrameMk id="17" creationId="{CA71E77D-9027-370C-0BC1-B8BF6512C403}"/>
          </ac:graphicFrameMkLst>
        </pc:graphicFrameChg>
        <pc:picChg chg="mod">
          <ac:chgData name="AL AYUBI, Moch Thoriq Assegaf" userId="89e49ae9-f1bf-4cdc-9af5-3a072d0e59ad" providerId="ADAL" clId="{8173954A-B7F1-4D18-BE79-47D843B9D1FE}" dt="2023-03-06T12:29:41.386" v="273"/>
          <ac:picMkLst>
            <pc:docMk/>
            <pc:sldMk cId="3142158017" sldId="256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8173954A-B7F1-4D18-BE79-47D843B9D1FE}" dt="2023-03-06T12:29:41.386" v="273"/>
          <ac:picMkLst>
            <pc:docMk/>
            <pc:sldMk cId="3142158017" sldId="256"/>
            <ac:picMk id="1032" creationId="{BFAE9188-45BF-0987-2829-0E7803E1527C}"/>
          </ac:picMkLst>
        </pc:picChg>
        <pc:picChg chg="mod">
          <ac:chgData name="AL AYUBI, Moch Thoriq Assegaf" userId="89e49ae9-f1bf-4cdc-9af5-3a072d0e59ad" providerId="ADAL" clId="{8173954A-B7F1-4D18-BE79-47D843B9D1FE}" dt="2023-03-06T12:29:41.386" v="273"/>
          <ac:picMkLst>
            <pc:docMk/>
            <pc:sldMk cId="3142158017" sldId="256"/>
            <ac:picMk id="1034" creationId="{7439C46E-3CEC-AA85-101A-E8D234E8C714}"/>
          </ac:picMkLst>
        </pc:picChg>
        <pc:picChg chg="mod">
          <ac:chgData name="AL AYUBI, Moch Thoriq Assegaf" userId="89e49ae9-f1bf-4cdc-9af5-3a072d0e59ad" providerId="ADAL" clId="{8173954A-B7F1-4D18-BE79-47D843B9D1FE}" dt="2023-03-06T12:29:41.386" v="273"/>
          <ac:picMkLst>
            <pc:docMk/>
            <pc:sldMk cId="3142158017" sldId="256"/>
            <ac:picMk id="1055" creationId="{9F7C5677-F1F4-3612-BF7D-B2D62027575D}"/>
          </ac:picMkLst>
        </pc:picChg>
        <pc:picChg chg="mod">
          <ac:chgData name="AL AYUBI, Moch Thoriq Assegaf" userId="89e49ae9-f1bf-4cdc-9af5-3a072d0e59ad" providerId="ADAL" clId="{8173954A-B7F1-4D18-BE79-47D843B9D1FE}" dt="2023-03-06T12:29:41.386" v="273"/>
          <ac:picMkLst>
            <pc:docMk/>
            <pc:sldMk cId="3142158017" sldId="256"/>
            <ac:picMk id="1056" creationId="{D4B4C28E-C606-750A-D72E-38C543485FD7}"/>
          </ac:picMkLst>
        </pc:picChg>
      </pc:sldChg>
      <pc:sldChg chg="addSp delSp modSp add del mod">
        <pc:chgData name="AL AYUBI, Moch Thoriq Assegaf" userId="89e49ae9-f1bf-4cdc-9af5-3a072d0e59ad" providerId="ADAL" clId="{8173954A-B7F1-4D18-BE79-47D843B9D1FE}" dt="2023-03-07T03:24:51.862" v="1329" actId="47"/>
        <pc:sldMkLst>
          <pc:docMk/>
          <pc:sldMk cId="3621301489" sldId="257"/>
        </pc:sldMkLst>
        <pc:spChg chg="add del mod">
          <ac:chgData name="AL AYUBI, Moch Thoriq Assegaf" userId="89e49ae9-f1bf-4cdc-9af5-3a072d0e59ad" providerId="ADAL" clId="{8173954A-B7F1-4D18-BE79-47D843B9D1FE}" dt="2023-03-07T03:02:18.103" v="763" actId="478"/>
          <ac:spMkLst>
            <pc:docMk/>
            <pc:sldMk cId="3621301489" sldId="257"/>
            <ac:spMk id="2" creationId="{03DD4F8A-5F1F-4073-8D8C-5840B0B20DFE}"/>
          </ac:spMkLst>
        </pc:spChg>
        <pc:spChg chg="mod">
          <ac:chgData name="AL AYUBI, Moch Thoriq Assegaf" userId="89e49ae9-f1bf-4cdc-9af5-3a072d0e59ad" providerId="ADAL" clId="{8173954A-B7F1-4D18-BE79-47D843B9D1FE}" dt="2023-03-07T03:02:05.146" v="761" actId="20577"/>
          <ac:spMkLst>
            <pc:docMk/>
            <pc:sldMk cId="3621301489" sldId="257"/>
            <ac:spMk id="4" creationId="{A7B297A0-787D-7D15-FBD3-0466EF6FF98B}"/>
          </ac:spMkLst>
        </pc:spChg>
        <pc:spChg chg="add mod ord">
          <ac:chgData name="AL AYUBI, Moch Thoriq Assegaf" userId="89e49ae9-f1bf-4cdc-9af5-3a072d0e59ad" providerId="ADAL" clId="{8173954A-B7F1-4D18-BE79-47D843B9D1FE}" dt="2023-03-07T03:11:28.198" v="848" actId="207"/>
          <ac:spMkLst>
            <pc:docMk/>
            <pc:sldMk cId="3621301489" sldId="257"/>
            <ac:spMk id="7" creationId="{6589CC59-D956-46CB-9B1F-2E559E067DA8}"/>
          </ac:spMkLst>
        </pc:spChg>
        <pc:spChg chg="add mod">
          <ac:chgData name="AL AYUBI, Moch Thoriq Assegaf" userId="89e49ae9-f1bf-4cdc-9af5-3a072d0e59ad" providerId="ADAL" clId="{8173954A-B7F1-4D18-BE79-47D843B9D1FE}" dt="2023-03-07T03:11:45.141" v="850" actId="1076"/>
          <ac:spMkLst>
            <pc:docMk/>
            <pc:sldMk cId="3621301489" sldId="257"/>
            <ac:spMk id="10" creationId="{1A438507-E70D-4A1B-841D-4B002F1AB585}"/>
          </ac:spMkLst>
        </pc:spChg>
        <pc:spChg chg="mod">
          <ac:chgData name="AL AYUBI, Moch Thoriq Assegaf" userId="89e49ae9-f1bf-4cdc-9af5-3a072d0e59ad" providerId="ADAL" clId="{8173954A-B7F1-4D18-BE79-47D843B9D1FE}" dt="2023-03-06T12:31:34.445" v="292" actId="1076"/>
          <ac:spMkLst>
            <pc:docMk/>
            <pc:sldMk cId="3621301489" sldId="257"/>
            <ac:spMk id="15" creationId="{2BDB853F-5A7A-3CF7-5996-FC6B8BA58A49}"/>
          </ac:spMkLst>
        </pc:spChg>
        <pc:spChg chg="mod">
          <ac:chgData name="AL AYUBI, Moch Thoriq Assegaf" userId="89e49ae9-f1bf-4cdc-9af5-3a072d0e59ad" providerId="ADAL" clId="{8173954A-B7F1-4D18-BE79-47D843B9D1FE}" dt="2023-03-07T03:12:15.310" v="855"/>
          <ac:spMkLst>
            <pc:docMk/>
            <pc:sldMk cId="3621301489" sldId="257"/>
            <ac:spMk id="25" creationId="{A3F2C723-2731-4366-AD2F-ACE1C75E3526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29" creationId="{54AE13D5-0119-493A-B6F6-4EFFF4A53AEB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0" creationId="{49258D24-04A6-402D-B337-4A030B69BEDA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1" creationId="{4CB3BC68-7AC2-4584-9825-61373AE6D39C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2" creationId="{7B3684CA-F6B2-43EF-806B-8FDFAD6876B3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3" creationId="{5BB75CD3-D6EC-494A-BF94-3ED73D38E219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4" creationId="{BEA8A64D-9C48-4096-AB9D-85C72395B20E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5" creationId="{BDEC692F-C025-4039-B0B0-570E40B7CBCA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6" creationId="{8B6D6082-1528-43BE-B892-C726430D4FB6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7" creationId="{7F9B79D7-B178-4E33-8C07-CD9D323F848D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8" creationId="{AB6DC048-E620-462F-A982-64689460482A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39" creationId="{931004FF-AA70-4514-9E45-314FF725A342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0" creationId="{E7C80BD1-D455-44E2-82B4-E278DCED4F8E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1" creationId="{D6261550-E7CE-4604-9A72-47F33219A5E3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2" creationId="{0B73FD3E-DF76-49FC-9148-F997F7D16AB9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3" creationId="{618EEEB1-5F5F-40E4-B012-B81753E8BE4B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4" creationId="{26C6FAD9-527F-47CB-9B72-C92A675143CE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5" creationId="{DF1FC7A0-B63F-445F-B11F-32141E65EE95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6" creationId="{E3F5F26B-033F-4C45-85E4-82E169A3FFB1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7" creationId="{5E3CF7E4-0B69-4135-8976-EA77501A12C3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8" creationId="{7885D17F-DEAD-4085-9D20-EE4B1E880547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49" creationId="{C3087670-BFEC-44F1-9EDF-AF20B408DAFF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50" creationId="{47EE5F6F-AAA2-4B5C-B511-57DF1F9FD455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51" creationId="{4B0B2F5D-EB83-4598-9148-693477F7A85C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52" creationId="{E36DEBB0-692D-4B1F-B033-3A9A01386A4C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54" creationId="{0F4D352E-BD67-4E5E-A118-E136BBAA6547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56" creationId="{3EBB683A-3DE4-4BEB-9F0D-503AB5F310BE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57" creationId="{218CB760-6A4C-4F10-8F47-946B52B26126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58" creationId="{6C935728-8A8F-45CF-95AC-163E7481C1A7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59" creationId="{954B7075-A542-4E0D-A6A3-8B68F63CEADE}"/>
          </ac:spMkLst>
        </pc:spChg>
        <pc:spChg chg="del">
          <ac:chgData name="AL AYUBI, Moch Thoriq Assegaf" userId="89e49ae9-f1bf-4cdc-9af5-3a072d0e59ad" providerId="ADAL" clId="{8173954A-B7F1-4D18-BE79-47D843B9D1FE}" dt="2023-03-06T12:14:44.205" v="79" actId="478"/>
          <ac:spMkLst>
            <pc:docMk/>
            <pc:sldMk cId="3621301489" sldId="257"/>
            <ac:spMk id="59" creationId="{B7B43BAE-87C8-0587-E748-A012E41DA05D}"/>
          </ac:spMkLst>
        </pc:spChg>
        <pc:spChg chg="del">
          <ac:chgData name="AL AYUBI, Moch Thoriq Assegaf" userId="89e49ae9-f1bf-4cdc-9af5-3a072d0e59ad" providerId="ADAL" clId="{8173954A-B7F1-4D18-BE79-47D843B9D1FE}" dt="2023-03-06T12:14:44.205" v="79" actId="478"/>
          <ac:spMkLst>
            <pc:docMk/>
            <pc:sldMk cId="3621301489" sldId="257"/>
            <ac:spMk id="60" creationId="{03D74AD2-3AA3-489A-C874-A1D1B10AD230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60" creationId="{6F588BA9-AD36-4622-8569-D95F117F6487}"/>
          </ac:spMkLst>
        </pc:spChg>
        <pc:spChg chg="del">
          <ac:chgData name="AL AYUBI, Moch Thoriq Assegaf" userId="89e49ae9-f1bf-4cdc-9af5-3a072d0e59ad" providerId="ADAL" clId="{8173954A-B7F1-4D18-BE79-47D843B9D1FE}" dt="2023-03-06T12:14:44.205" v="79" actId="478"/>
          <ac:spMkLst>
            <pc:docMk/>
            <pc:sldMk cId="3621301489" sldId="257"/>
            <ac:spMk id="61" creationId="{E6FA81F0-03A8-181A-10BA-5C5C553B257D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61" creationId="{FEB57422-926E-4B8B-942B-D240DF4E3CED}"/>
          </ac:spMkLst>
        </pc:spChg>
        <pc:spChg chg="del">
          <ac:chgData name="AL AYUBI, Moch Thoriq Assegaf" userId="89e49ae9-f1bf-4cdc-9af5-3a072d0e59ad" providerId="ADAL" clId="{8173954A-B7F1-4D18-BE79-47D843B9D1FE}" dt="2023-03-06T12:14:44.205" v="79" actId="478"/>
          <ac:spMkLst>
            <pc:docMk/>
            <pc:sldMk cId="3621301489" sldId="257"/>
            <ac:spMk id="62" creationId="{1CD5BF7A-236F-9D68-9263-16E178748343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62" creationId="{92C48477-50DA-4379-8B0E-4DDC12995BA8}"/>
          </ac:spMkLst>
        </pc:spChg>
        <pc:spChg chg="del">
          <ac:chgData name="AL AYUBI, Moch Thoriq Assegaf" userId="89e49ae9-f1bf-4cdc-9af5-3a072d0e59ad" providerId="ADAL" clId="{8173954A-B7F1-4D18-BE79-47D843B9D1FE}" dt="2023-03-06T12:14:44.205" v="79" actId="478"/>
          <ac:spMkLst>
            <pc:docMk/>
            <pc:sldMk cId="3621301489" sldId="257"/>
            <ac:spMk id="63" creationId="{219F2808-F404-23C6-217C-9CEA2A89CE5A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63" creationId="{A5D6715B-7081-4613-B8CE-D55F3619BED5}"/>
          </ac:spMkLst>
        </pc:spChg>
        <pc:spChg chg="add mod ord">
          <ac:chgData name="AL AYUBI, Moch Thoriq Assegaf" userId="89e49ae9-f1bf-4cdc-9af5-3a072d0e59ad" providerId="ADAL" clId="{8173954A-B7F1-4D18-BE79-47D843B9D1FE}" dt="2023-03-07T03:10:17.070" v="841" actId="207"/>
          <ac:spMkLst>
            <pc:docMk/>
            <pc:sldMk cId="3621301489" sldId="257"/>
            <ac:spMk id="64" creationId="{D35780FD-5D91-47E0-977F-FC3C1DB37834}"/>
          </ac:spMkLst>
        </pc:spChg>
        <pc:spChg chg="mod">
          <ac:chgData name="AL AYUBI, Moch Thoriq Assegaf" userId="89e49ae9-f1bf-4cdc-9af5-3a072d0e59ad" providerId="ADAL" clId="{8173954A-B7F1-4D18-BE79-47D843B9D1FE}" dt="2023-03-07T03:15:32.402" v="936"/>
          <ac:spMkLst>
            <pc:docMk/>
            <pc:sldMk cId="3621301489" sldId="257"/>
            <ac:spMk id="66" creationId="{AE0CB95A-79AB-472C-BCD1-C1580E72C254}"/>
          </ac:spMkLst>
        </pc:spChg>
        <pc:spChg chg="add mod">
          <ac:chgData name="AL AYUBI, Moch Thoriq Assegaf" userId="89e49ae9-f1bf-4cdc-9af5-3a072d0e59ad" providerId="ADAL" clId="{8173954A-B7F1-4D18-BE79-47D843B9D1FE}" dt="2023-03-07T03:08:16.558" v="836" actId="1076"/>
          <ac:spMkLst>
            <pc:docMk/>
            <pc:sldMk cId="3621301489" sldId="257"/>
            <ac:spMk id="74" creationId="{809AE666-A0F6-470C-95C4-0FD288D15247}"/>
          </ac:spMkLst>
        </pc:spChg>
        <pc:spChg chg="add mod">
          <ac:chgData name="AL AYUBI, Moch Thoriq Assegaf" userId="89e49ae9-f1bf-4cdc-9af5-3a072d0e59ad" providerId="ADAL" clId="{8173954A-B7F1-4D18-BE79-47D843B9D1FE}" dt="2023-03-07T03:08:36.125" v="840" actId="1076"/>
          <ac:spMkLst>
            <pc:docMk/>
            <pc:sldMk cId="3621301489" sldId="257"/>
            <ac:spMk id="75" creationId="{DACA093B-ED5D-4051-B5D3-2C4E375D024B}"/>
          </ac:spMkLst>
        </pc:spChg>
        <pc:spChg chg="del">
          <ac:chgData name="AL AYUBI, Moch Thoriq Assegaf" userId="89e49ae9-f1bf-4cdc-9af5-3a072d0e59ad" providerId="ADAL" clId="{8173954A-B7F1-4D18-BE79-47D843B9D1FE}" dt="2023-03-06T12:14:44.205" v="79" actId="478"/>
          <ac:spMkLst>
            <pc:docMk/>
            <pc:sldMk cId="3621301489" sldId="257"/>
            <ac:spMk id="1024" creationId="{0E64634C-3688-30F2-98EC-CA80B28A83F3}"/>
          </ac:spMkLst>
        </pc:spChg>
        <pc:spChg chg="del">
          <ac:chgData name="AL AYUBI, Moch Thoriq Assegaf" userId="89e49ae9-f1bf-4cdc-9af5-3a072d0e59ad" providerId="ADAL" clId="{8173954A-B7F1-4D18-BE79-47D843B9D1FE}" dt="2023-03-06T12:14:44.205" v="79" actId="478"/>
          <ac:spMkLst>
            <pc:docMk/>
            <pc:sldMk cId="3621301489" sldId="257"/>
            <ac:spMk id="1025" creationId="{B24342C4-9E02-CF7A-1C9A-4F1AE4C12E8E}"/>
          </ac:spMkLst>
        </pc:spChg>
        <pc:spChg chg="mod topLvl">
          <ac:chgData name="AL AYUBI, Moch Thoriq Assegaf" userId="89e49ae9-f1bf-4cdc-9af5-3a072d0e59ad" providerId="ADAL" clId="{8173954A-B7F1-4D18-BE79-47D843B9D1FE}" dt="2023-03-07T03:07:55.709" v="828" actId="1076"/>
          <ac:spMkLst>
            <pc:docMk/>
            <pc:sldMk cId="3621301489" sldId="257"/>
            <ac:spMk id="1027" creationId="{2914E95B-1DAF-4DD5-8789-F8EFFCC90F7C}"/>
          </ac:spMkLst>
        </pc:spChg>
        <pc:spChg chg="del mod topLvl">
          <ac:chgData name="AL AYUBI, Moch Thoriq Assegaf" userId="89e49ae9-f1bf-4cdc-9af5-3a072d0e59ad" providerId="ADAL" clId="{8173954A-B7F1-4D18-BE79-47D843B9D1FE}" dt="2023-03-06T12:53:56.468" v="606" actId="478"/>
          <ac:spMkLst>
            <pc:docMk/>
            <pc:sldMk cId="3621301489" sldId="257"/>
            <ac:spMk id="1039" creationId="{F5A78DA2-5E88-9F7C-C726-0C343AE62E91}"/>
          </ac:spMkLst>
        </pc:spChg>
        <pc:spChg chg="del">
          <ac:chgData name="AL AYUBI, Moch Thoriq Assegaf" userId="89e49ae9-f1bf-4cdc-9af5-3a072d0e59ad" providerId="ADAL" clId="{8173954A-B7F1-4D18-BE79-47D843B9D1FE}" dt="2023-03-06T12:15:06.039" v="81" actId="478"/>
          <ac:spMkLst>
            <pc:docMk/>
            <pc:sldMk cId="3621301489" sldId="257"/>
            <ac:spMk id="1058" creationId="{90661B90-B03E-D9F9-1DF4-417155D13281}"/>
          </ac:spMkLst>
        </pc:spChg>
        <pc:grpChg chg="add mod">
          <ac:chgData name="AL AYUBI, Moch Thoriq Assegaf" userId="89e49ae9-f1bf-4cdc-9af5-3a072d0e59ad" providerId="ADAL" clId="{8173954A-B7F1-4D18-BE79-47D843B9D1FE}" dt="2023-03-07T03:06:10.566" v="802" actId="1076"/>
          <ac:grpSpMkLst>
            <pc:docMk/>
            <pc:sldMk cId="3621301489" sldId="257"/>
            <ac:grpSpMk id="8" creationId="{176DC4DB-F6F8-489F-830B-B62CDA22DC9B}"/>
          </ac:grpSpMkLst>
        </pc:grpChg>
        <pc:grpChg chg="add mod">
          <ac:chgData name="AL AYUBI, Moch Thoriq Assegaf" userId="89e49ae9-f1bf-4cdc-9af5-3a072d0e59ad" providerId="ADAL" clId="{8173954A-B7F1-4D18-BE79-47D843B9D1FE}" dt="2023-03-07T03:11:49.395" v="851" actId="1076"/>
          <ac:grpSpMkLst>
            <pc:docMk/>
            <pc:sldMk cId="3621301489" sldId="257"/>
            <ac:grpSpMk id="9" creationId="{3ACC7643-3495-4EB4-96F4-A904CEF99036}"/>
          </ac:grpSpMkLst>
        </pc:grpChg>
        <pc:grpChg chg="mod">
          <ac:chgData name="AL AYUBI, Moch Thoriq Assegaf" userId="89e49ae9-f1bf-4cdc-9af5-3a072d0e59ad" providerId="ADAL" clId="{8173954A-B7F1-4D18-BE79-47D843B9D1FE}" dt="2023-03-06T12:31:34.445" v="292" actId="1076"/>
          <ac:grpSpMkLst>
            <pc:docMk/>
            <pc:sldMk cId="3621301489" sldId="257"/>
            <ac:grpSpMk id="16" creationId="{14C876AC-A4E5-A39C-5942-8779EF2D85BF}"/>
          </ac:grpSpMkLst>
        </pc:grpChg>
        <pc:grpChg chg="del mod">
          <ac:chgData name="AL AYUBI, Moch Thoriq Assegaf" userId="89e49ae9-f1bf-4cdc-9af5-3a072d0e59ad" providerId="ADAL" clId="{8173954A-B7F1-4D18-BE79-47D843B9D1FE}" dt="2023-03-06T12:14:40.827" v="78" actId="478"/>
          <ac:grpSpMkLst>
            <pc:docMk/>
            <pc:sldMk cId="3621301489" sldId="257"/>
            <ac:grpSpMk id="18" creationId="{0DC2DB39-C4D3-04CD-60DB-CCCB33282334}"/>
          </ac:grpSpMkLst>
        </pc:grpChg>
        <pc:grpChg chg="add mod">
          <ac:chgData name="AL AYUBI, Moch Thoriq Assegaf" userId="89e49ae9-f1bf-4cdc-9af5-3a072d0e59ad" providerId="ADAL" clId="{8173954A-B7F1-4D18-BE79-47D843B9D1FE}" dt="2023-03-07T03:12:21.056" v="856" actId="1076"/>
          <ac:grpSpMkLst>
            <pc:docMk/>
            <pc:sldMk cId="3621301489" sldId="257"/>
            <ac:grpSpMk id="24" creationId="{95A09FF2-4029-43D3-8FD2-6ABAFF836B4D}"/>
          </ac:grpSpMkLst>
        </pc:grpChg>
        <pc:grpChg chg="add del mod">
          <ac:chgData name="AL AYUBI, Moch Thoriq Assegaf" userId="89e49ae9-f1bf-4cdc-9af5-3a072d0e59ad" providerId="ADAL" clId="{8173954A-B7F1-4D18-BE79-47D843B9D1FE}" dt="2023-03-07T03:15:52.057" v="938" actId="478"/>
          <ac:grpSpMkLst>
            <pc:docMk/>
            <pc:sldMk cId="3621301489" sldId="257"/>
            <ac:grpSpMk id="28" creationId="{674D9254-ADAD-4F8B-8281-C0D307F0B15E}"/>
          </ac:grpSpMkLst>
        </pc:grpChg>
        <pc:grpChg chg="add del mod">
          <ac:chgData name="AL AYUBI, Moch Thoriq Assegaf" userId="89e49ae9-f1bf-4cdc-9af5-3a072d0e59ad" providerId="ADAL" clId="{8173954A-B7F1-4D18-BE79-47D843B9D1FE}" dt="2023-03-06T12:53:56.468" v="606" actId="478"/>
          <ac:grpSpMkLst>
            <pc:docMk/>
            <pc:sldMk cId="3621301489" sldId="257"/>
            <ac:grpSpMk id="1060" creationId="{42BB0954-BBE0-989B-8E60-BC2DAE3BCBBA}"/>
          </ac:grpSpMkLst>
        </pc:grpChg>
        <pc:graphicFrameChg chg="add del mod">
          <ac:chgData name="AL AYUBI, Moch Thoriq Assegaf" userId="89e49ae9-f1bf-4cdc-9af5-3a072d0e59ad" providerId="ADAL" clId="{8173954A-B7F1-4D18-BE79-47D843B9D1FE}" dt="2023-03-07T03:07:23.198" v="819" actId="478"/>
          <ac:graphicFrameMkLst>
            <pc:docMk/>
            <pc:sldMk cId="3621301489" sldId="257"/>
            <ac:graphicFrameMk id="13" creationId="{980A7886-967E-4BE6-B5A8-CF39F220E3DA}"/>
          </ac:graphicFrameMkLst>
        </pc:graphicFrameChg>
        <pc:graphicFrameChg chg="mod modGraphic">
          <ac:chgData name="AL AYUBI, Moch Thoriq Assegaf" userId="89e49ae9-f1bf-4cdc-9af5-3a072d0e59ad" providerId="ADAL" clId="{8173954A-B7F1-4D18-BE79-47D843B9D1FE}" dt="2023-03-07T03:06:16.573" v="803" actId="1076"/>
          <ac:graphicFrameMkLst>
            <pc:docMk/>
            <pc:sldMk cId="3621301489" sldId="257"/>
            <ac:graphicFrameMk id="17" creationId="{CA71E77D-9027-370C-0BC1-B8BF6512C403}"/>
          </ac:graphicFrameMkLst>
        </pc:graphicFrameChg>
        <pc:graphicFrameChg chg="add mod modGraphic">
          <ac:chgData name="AL AYUBI, Moch Thoriq Assegaf" userId="89e49ae9-f1bf-4cdc-9af5-3a072d0e59ad" providerId="ADAL" clId="{8173954A-B7F1-4D18-BE79-47D843B9D1FE}" dt="2023-03-07T03:15:22.852" v="935" actId="14100"/>
          <ac:graphicFrameMkLst>
            <pc:docMk/>
            <pc:sldMk cId="3621301489" sldId="257"/>
            <ac:graphicFrameMk id="27" creationId="{802A76CB-3846-4862-9BA2-0301AB438640}"/>
          </ac:graphicFrameMkLst>
        </pc:graphicFrameChg>
        <pc:graphicFrameChg chg="add mod ord modGraphic">
          <ac:chgData name="AL AYUBI, Moch Thoriq Assegaf" userId="89e49ae9-f1bf-4cdc-9af5-3a072d0e59ad" providerId="ADAL" clId="{8173954A-B7F1-4D18-BE79-47D843B9D1FE}" dt="2023-03-07T03:12:01.277" v="854" actId="1076"/>
          <ac:graphicFrameMkLst>
            <pc:docMk/>
            <pc:sldMk cId="3621301489" sldId="257"/>
            <ac:graphicFrameMk id="65" creationId="{92E6B0BD-F93A-4484-ADEB-A06F66A5AF28}"/>
          </ac:graphicFrameMkLst>
        </pc:graphicFrameChg>
        <pc:picChg chg="add mod">
          <ac:chgData name="AL AYUBI, Moch Thoriq Assegaf" userId="89e49ae9-f1bf-4cdc-9af5-3a072d0e59ad" providerId="ADAL" clId="{8173954A-B7F1-4D18-BE79-47D843B9D1FE}" dt="2023-03-06T12:39:03.264" v="377" actId="14100"/>
          <ac:picMkLst>
            <pc:docMk/>
            <pc:sldMk cId="3621301489" sldId="257"/>
            <ac:picMk id="3" creationId="{C53121B6-786F-4F00-8A83-B36AB51A2D33}"/>
          </ac:picMkLst>
        </pc:picChg>
        <pc:picChg chg="add mod">
          <ac:chgData name="AL AYUBI, Moch Thoriq Assegaf" userId="89e49ae9-f1bf-4cdc-9af5-3a072d0e59ad" providerId="ADAL" clId="{8173954A-B7F1-4D18-BE79-47D843B9D1FE}" dt="2023-03-06T12:31:58.643" v="298" actId="14100"/>
          <ac:picMkLst>
            <pc:docMk/>
            <pc:sldMk cId="3621301489" sldId="257"/>
            <ac:picMk id="6" creationId="{C1B99421-E386-40C0-9B5E-117D34F6CBB1}"/>
          </ac:picMkLst>
        </pc:picChg>
        <pc:picChg chg="mod">
          <ac:chgData name="AL AYUBI, Moch Thoriq Assegaf" userId="89e49ae9-f1bf-4cdc-9af5-3a072d0e59ad" providerId="ADAL" clId="{8173954A-B7F1-4D18-BE79-47D843B9D1FE}" dt="2023-03-07T03:12:15.310" v="855"/>
          <ac:picMkLst>
            <pc:docMk/>
            <pc:sldMk cId="3621301489" sldId="257"/>
            <ac:picMk id="26" creationId="{2288E624-AFDA-4443-A46B-3EB420A0CCCD}"/>
          </ac:picMkLst>
        </pc:picChg>
        <pc:picChg chg="add mod">
          <ac:chgData name="AL AYUBI, Moch Thoriq Assegaf" userId="89e49ae9-f1bf-4cdc-9af5-3a072d0e59ad" providerId="ADAL" clId="{8173954A-B7F1-4D18-BE79-47D843B9D1FE}" dt="2023-03-07T03:08:06.030" v="831" actId="1076"/>
          <ac:picMkLst>
            <pc:docMk/>
            <pc:sldMk cId="3621301489" sldId="257"/>
            <ac:picMk id="53" creationId="{74164C88-D757-4CFB-BCCF-6302340BD25F}"/>
          </ac:picMkLst>
        </pc:picChg>
        <pc:picChg chg="add mod">
          <ac:chgData name="AL AYUBI, Moch Thoriq Assegaf" userId="89e49ae9-f1bf-4cdc-9af5-3a072d0e59ad" providerId="ADAL" clId="{8173954A-B7F1-4D18-BE79-47D843B9D1FE}" dt="2023-03-07T03:08:31.195" v="839" actId="1076"/>
          <ac:picMkLst>
            <pc:docMk/>
            <pc:sldMk cId="3621301489" sldId="257"/>
            <ac:picMk id="55" creationId="{56AFAD08-395B-4310-8810-BEDBFD6CE86E}"/>
          </ac:picMkLst>
        </pc:picChg>
        <pc:picChg chg="mod">
          <ac:chgData name="AL AYUBI, Moch Thoriq Assegaf" userId="89e49ae9-f1bf-4cdc-9af5-3a072d0e59ad" providerId="ADAL" clId="{8173954A-B7F1-4D18-BE79-47D843B9D1FE}" dt="2023-03-06T12:31:37.209" v="293" actId="1076"/>
          <ac:picMkLst>
            <pc:docMk/>
            <pc:sldMk cId="3621301489" sldId="257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8173954A-B7F1-4D18-BE79-47D843B9D1FE}" dt="2023-03-07T03:06:08.067" v="801" actId="1076"/>
          <ac:picMkLst>
            <pc:docMk/>
            <pc:sldMk cId="3621301489" sldId="257"/>
            <ac:picMk id="1032" creationId="{BFAE9188-45BF-0987-2829-0E7803E1527C}"/>
          </ac:picMkLst>
        </pc:picChg>
        <pc:picChg chg="mod">
          <ac:chgData name="AL AYUBI, Moch Thoriq Assegaf" userId="89e49ae9-f1bf-4cdc-9af5-3a072d0e59ad" providerId="ADAL" clId="{8173954A-B7F1-4D18-BE79-47D843B9D1FE}" dt="2023-03-06T12:31:34.445" v="292" actId="1076"/>
          <ac:picMkLst>
            <pc:docMk/>
            <pc:sldMk cId="3621301489" sldId="257"/>
            <ac:picMk id="1034" creationId="{7439C46E-3CEC-AA85-101A-E8D234E8C714}"/>
          </ac:picMkLst>
        </pc:picChg>
        <pc:picChg chg="del mod">
          <ac:chgData name="AL AYUBI, Moch Thoriq Assegaf" userId="89e49ae9-f1bf-4cdc-9af5-3a072d0e59ad" providerId="ADAL" clId="{8173954A-B7F1-4D18-BE79-47D843B9D1FE}" dt="2023-03-06T12:53:50.044" v="604" actId="478"/>
          <ac:picMkLst>
            <pc:docMk/>
            <pc:sldMk cId="3621301489" sldId="257"/>
            <ac:picMk id="1055" creationId="{9F7C5677-F1F4-3612-BF7D-B2D62027575D}"/>
          </ac:picMkLst>
        </pc:picChg>
        <pc:picChg chg="del mod">
          <ac:chgData name="AL AYUBI, Moch Thoriq Assegaf" userId="89e49ae9-f1bf-4cdc-9af5-3a072d0e59ad" providerId="ADAL" clId="{8173954A-B7F1-4D18-BE79-47D843B9D1FE}" dt="2023-03-06T12:53:52.357" v="605" actId="478"/>
          <ac:picMkLst>
            <pc:docMk/>
            <pc:sldMk cId="3621301489" sldId="257"/>
            <ac:picMk id="1056" creationId="{D4B4C28E-C606-750A-D72E-38C543485FD7}"/>
          </ac:picMkLst>
        </pc:picChg>
      </pc:sldChg>
      <pc:sldChg chg="addSp delSp modSp add mod ord">
        <pc:chgData name="AL AYUBI, Moch Thoriq Assegaf" userId="89e49ae9-f1bf-4cdc-9af5-3a072d0e59ad" providerId="ADAL" clId="{8173954A-B7F1-4D18-BE79-47D843B9D1FE}" dt="2023-03-07T04:35:51.541" v="2633" actId="1076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8173954A-B7F1-4D18-BE79-47D843B9D1FE}" dt="2023-03-07T03:47:23.034" v="2210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8173954A-B7F1-4D18-BE79-47D843B9D1FE}" dt="2023-03-07T03:48:01.606" v="2221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8173954A-B7F1-4D18-BE79-47D843B9D1FE}" dt="2023-03-07T04:31:41.024" v="2619" actId="1076"/>
          <ac:spMkLst>
            <pc:docMk/>
            <pc:sldMk cId="3233712479" sldId="258"/>
            <ac:spMk id="7" creationId="{6589CC59-D956-46CB-9B1F-2E559E067DA8}"/>
          </ac:spMkLst>
        </pc:spChg>
        <pc:spChg chg="mod">
          <ac:chgData name="AL AYUBI, Moch Thoriq Assegaf" userId="89e49ae9-f1bf-4cdc-9af5-3a072d0e59ad" providerId="ADAL" clId="{8173954A-B7F1-4D18-BE79-47D843B9D1FE}" dt="2023-03-07T04:35:37.659" v="2632" actId="1076"/>
          <ac:spMkLst>
            <pc:docMk/>
            <pc:sldMk cId="3233712479" sldId="258"/>
            <ac:spMk id="10" creationId="{1A438507-E70D-4A1B-841D-4B002F1AB585}"/>
          </ac:spMkLst>
        </pc:spChg>
        <pc:spChg chg="mod">
          <ac:chgData name="AL AYUBI, Moch Thoriq Assegaf" userId="89e49ae9-f1bf-4cdc-9af5-3a072d0e59ad" providerId="ADAL" clId="{8173954A-B7F1-4D18-BE79-47D843B9D1FE}" dt="2023-03-07T03:46:40.019" v="2184" actId="1076"/>
          <ac:spMkLst>
            <pc:docMk/>
            <pc:sldMk cId="3233712479" sldId="258"/>
            <ac:spMk id="15" creationId="{2BDB853F-5A7A-3CF7-5996-FC6B8BA58A49}"/>
          </ac:spMkLst>
        </pc:spChg>
        <pc:spChg chg="mod">
          <ac:chgData name="AL AYUBI, Moch Thoriq Assegaf" userId="89e49ae9-f1bf-4cdc-9af5-3a072d0e59ad" providerId="ADAL" clId="{8173954A-B7F1-4D18-BE79-47D843B9D1FE}" dt="2023-03-07T03:46:41.435" v="2185" actId="571"/>
          <ac:spMkLst>
            <pc:docMk/>
            <pc:sldMk cId="3233712479" sldId="258"/>
            <ac:spMk id="30" creationId="{6EC87A4F-A618-480D-9A15-4C49E3C6AE27}"/>
          </ac:spMkLst>
        </pc:spChg>
        <pc:spChg chg="mod">
          <ac:chgData name="AL AYUBI, Moch Thoriq Assegaf" userId="89e49ae9-f1bf-4cdc-9af5-3a072d0e59ad" providerId="ADAL" clId="{8173954A-B7F1-4D18-BE79-47D843B9D1FE}" dt="2023-03-07T03:24:44.763" v="1327" actId="1076"/>
          <ac:spMkLst>
            <pc:docMk/>
            <pc:sldMk cId="3233712479" sldId="258"/>
            <ac:spMk id="64" creationId="{D35780FD-5D91-47E0-977F-FC3C1DB37834}"/>
          </ac:spMkLst>
        </pc:spChg>
        <pc:grpChg chg="mod">
          <ac:chgData name="AL AYUBI, Moch Thoriq Assegaf" userId="89e49ae9-f1bf-4cdc-9af5-3a072d0e59ad" providerId="ADAL" clId="{8173954A-B7F1-4D18-BE79-47D843B9D1FE}" dt="2023-03-07T03:34:16.917" v="1607" actId="1076"/>
          <ac:grpSpMkLst>
            <pc:docMk/>
            <pc:sldMk cId="3233712479" sldId="258"/>
            <ac:grpSpMk id="8" creationId="{176DC4DB-F6F8-489F-830B-B62CDA22DC9B}"/>
          </ac:grpSpMkLst>
        </pc:grpChg>
        <pc:grpChg chg="mod">
          <ac:chgData name="AL AYUBI, Moch Thoriq Assegaf" userId="89e49ae9-f1bf-4cdc-9af5-3a072d0e59ad" providerId="ADAL" clId="{8173954A-B7F1-4D18-BE79-47D843B9D1FE}" dt="2023-03-07T04:35:27.088" v="2629" actId="1076"/>
          <ac:grpSpMkLst>
            <pc:docMk/>
            <pc:sldMk cId="3233712479" sldId="258"/>
            <ac:grpSpMk id="9" creationId="{3ACC7643-3495-4EB4-96F4-A904CEF99036}"/>
          </ac:grpSpMkLst>
        </pc:grpChg>
        <pc:grpChg chg="mod">
          <ac:chgData name="AL AYUBI, Moch Thoriq Assegaf" userId="89e49ae9-f1bf-4cdc-9af5-3a072d0e59ad" providerId="ADAL" clId="{8173954A-B7F1-4D18-BE79-47D843B9D1FE}" dt="2023-03-07T03:46:40.019" v="2184" actId="1076"/>
          <ac:grpSpMkLst>
            <pc:docMk/>
            <pc:sldMk cId="3233712479" sldId="258"/>
            <ac:grpSpMk id="16" creationId="{14C876AC-A4E5-A39C-5942-8779EF2D85BF}"/>
          </ac:grpSpMkLst>
        </pc:grpChg>
        <pc:grpChg chg="del">
          <ac:chgData name="AL AYUBI, Moch Thoriq Assegaf" userId="89e49ae9-f1bf-4cdc-9af5-3a072d0e59ad" providerId="ADAL" clId="{8173954A-B7F1-4D18-BE79-47D843B9D1FE}" dt="2023-03-07T03:16:13.486" v="941" actId="478"/>
          <ac:grpSpMkLst>
            <pc:docMk/>
            <pc:sldMk cId="3233712479" sldId="258"/>
            <ac:grpSpMk id="24" creationId="{95A09FF2-4029-43D3-8FD2-6ABAFF836B4D}"/>
          </ac:grpSpMkLst>
        </pc:grpChg>
        <pc:grpChg chg="add mod">
          <ac:chgData name="AL AYUBI, Moch Thoriq Assegaf" userId="89e49ae9-f1bf-4cdc-9af5-3a072d0e59ad" providerId="ADAL" clId="{8173954A-B7F1-4D18-BE79-47D843B9D1FE}" dt="2023-03-07T03:46:41.435" v="2185" actId="571"/>
          <ac:grpSpMkLst>
            <pc:docMk/>
            <pc:sldMk cId="3233712479" sldId="258"/>
            <ac:grpSpMk id="29" creationId="{D2B26886-DEAC-4A5F-9CA2-068BE91A1D52}"/>
          </ac:grpSpMkLst>
        </pc:grpChg>
        <pc:graphicFrameChg chg="mod modGraphic">
          <ac:chgData name="AL AYUBI, Moch Thoriq Assegaf" userId="89e49ae9-f1bf-4cdc-9af5-3a072d0e59ad" providerId="ADAL" clId="{8173954A-B7F1-4D18-BE79-47D843B9D1FE}" dt="2023-03-07T04:35:51.541" v="2633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del">
          <ac:chgData name="AL AYUBI, Moch Thoriq Assegaf" userId="89e49ae9-f1bf-4cdc-9af5-3a072d0e59ad" providerId="ADAL" clId="{8173954A-B7F1-4D18-BE79-47D843B9D1FE}" dt="2023-03-07T03:16:10.499" v="940" actId="478"/>
          <ac:graphicFrameMkLst>
            <pc:docMk/>
            <pc:sldMk cId="3233712479" sldId="258"/>
            <ac:graphicFrameMk id="27" creationId="{802A76CB-3846-4862-9BA2-0301AB438640}"/>
          </ac:graphicFrameMkLst>
        </pc:graphicFrameChg>
        <pc:graphicFrameChg chg="mod modGraphic">
          <ac:chgData name="AL AYUBI, Moch Thoriq Assegaf" userId="89e49ae9-f1bf-4cdc-9af5-3a072d0e59ad" providerId="ADAL" clId="{8173954A-B7F1-4D18-BE79-47D843B9D1FE}" dt="2023-03-07T04:35:22.329" v="2628" actId="1076"/>
          <ac:graphicFrameMkLst>
            <pc:docMk/>
            <pc:sldMk cId="3233712479" sldId="258"/>
            <ac:graphicFrameMk id="65" creationId="{92E6B0BD-F93A-4484-ADEB-A06F66A5AF28}"/>
          </ac:graphicFrameMkLst>
        </pc:graphicFrameChg>
        <pc:picChg chg="add mod">
          <ac:chgData name="AL AYUBI, Moch Thoriq Assegaf" userId="89e49ae9-f1bf-4cdc-9af5-3a072d0e59ad" providerId="ADAL" clId="{8173954A-B7F1-4D18-BE79-47D843B9D1FE}" dt="2023-03-07T03:46:41.435" v="2185" actId="571"/>
          <ac:picMkLst>
            <pc:docMk/>
            <pc:sldMk cId="3233712479" sldId="258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8173954A-B7F1-4D18-BE79-47D843B9D1FE}" dt="2023-03-07T03:46:41.435" v="2185" actId="571"/>
          <ac:picMkLst>
            <pc:docMk/>
            <pc:sldMk cId="3233712479" sldId="258"/>
            <ac:picMk id="31" creationId="{26FC4384-D837-4738-92EB-9414723DC5FD}"/>
          </ac:picMkLst>
        </pc:picChg>
        <pc:picChg chg="mod">
          <ac:chgData name="AL AYUBI, Moch Thoriq Assegaf" userId="89e49ae9-f1bf-4cdc-9af5-3a072d0e59ad" providerId="ADAL" clId="{8173954A-B7F1-4D18-BE79-47D843B9D1FE}" dt="2023-03-07T03:46:34.493" v="2182" actId="14100"/>
          <ac:picMkLst>
            <pc:docMk/>
            <pc:sldMk cId="3233712479" sldId="258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8173954A-B7F1-4D18-BE79-47D843B9D1FE}" dt="2023-03-07T03:46:25.935" v="2181" actId="14100"/>
          <ac:picMkLst>
            <pc:docMk/>
            <pc:sldMk cId="3233712479" sldId="258"/>
            <ac:picMk id="1032" creationId="{BFAE9188-45BF-0987-2829-0E7803E1527C}"/>
          </ac:picMkLst>
        </pc:picChg>
        <pc:picChg chg="mod">
          <ac:chgData name="AL AYUBI, Moch Thoriq Assegaf" userId="89e49ae9-f1bf-4cdc-9af5-3a072d0e59ad" providerId="ADAL" clId="{8173954A-B7F1-4D18-BE79-47D843B9D1FE}" dt="2023-03-07T03:46:40.019" v="2184" actId="1076"/>
          <ac:picMkLst>
            <pc:docMk/>
            <pc:sldMk cId="3233712479" sldId="258"/>
            <ac:picMk id="1034" creationId="{7439C46E-3CEC-AA85-101A-E8D234E8C714}"/>
          </ac:picMkLst>
        </pc:picChg>
      </pc:sldChg>
      <pc:sldChg chg="addSp delSp modSp add mod">
        <pc:chgData name="AL AYUBI, Moch Thoriq Assegaf" userId="89e49ae9-f1bf-4cdc-9af5-3a072d0e59ad" providerId="ADAL" clId="{8173954A-B7F1-4D18-BE79-47D843B9D1FE}" dt="2023-03-07T04:34:12.095" v="2625" actId="14100"/>
        <pc:sldMkLst>
          <pc:docMk/>
          <pc:sldMk cId="1552964151" sldId="259"/>
        </pc:sldMkLst>
        <pc:spChg chg="mod">
          <ac:chgData name="AL AYUBI, Moch Thoriq Assegaf" userId="89e49ae9-f1bf-4cdc-9af5-3a072d0e59ad" providerId="ADAL" clId="{8173954A-B7F1-4D18-BE79-47D843B9D1FE}" dt="2023-03-07T03:47:34.228" v="2211"/>
          <ac:spMkLst>
            <pc:docMk/>
            <pc:sldMk cId="1552964151" sldId="259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8173954A-B7F1-4D18-BE79-47D843B9D1FE}" dt="2023-03-07T03:47:56.378" v="2216" actId="20577"/>
          <ac:spMkLst>
            <pc:docMk/>
            <pc:sldMk cId="1552964151" sldId="259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8173954A-B7F1-4D18-BE79-47D843B9D1FE}" dt="2023-03-07T03:37:36.977" v="1697" actId="114"/>
          <ac:spMkLst>
            <pc:docMk/>
            <pc:sldMk cId="1552964151" sldId="259"/>
            <ac:spMk id="7" creationId="{6589CC59-D956-46CB-9B1F-2E559E067DA8}"/>
          </ac:spMkLst>
        </pc:spChg>
        <pc:spChg chg="del">
          <ac:chgData name="AL AYUBI, Moch Thoriq Assegaf" userId="89e49ae9-f1bf-4cdc-9af5-3a072d0e59ad" providerId="ADAL" clId="{8173954A-B7F1-4D18-BE79-47D843B9D1FE}" dt="2023-03-07T03:25:02.398" v="1333" actId="478"/>
          <ac:spMkLst>
            <pc:docMk/>
            <pc:sldMk cId="1552964151" sldId="259"/>
            <ac:spMk id="10" creationId="{1A438507-E70D-4A1B-841D-4B002F1AB585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26" creationId="{0C9EADFA-AC67-4F89-8138-FBE464216278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27" creationId="{586DEFCD-8CAE-49BF-AF74-D09C63BA8A6E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28" creationId="{978770F3-679C-45C2-89DB-C069638422E7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29" creationId="{CBF237C2-6BF0-4D3F-A8CF-AF0A88AFF353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0" creationId="{3446283B-85DA-47B2-B30B-CC0A73A22868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1" creationId="{ED27BF55-A4EF-4288-B928-D58A80E6A64F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2" creationId="{CC0051BB-A1BA-46F8-B772-55A054F7DD34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3" creationId="{C693C1AA-7983-46C8-98AA-547CD7A8D421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4" creationId="{2DC74F79-AA58-457B-A75E-0AB7E97443DB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5" creationId="{CCE25E91-D53D-481C-A2CE-31828E24F708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6" creationId="{F8751A88-23C7-45D0-8561-2C1A728F8B07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7" creationId="{4FD62C9D-64AA-43D1-A840-5BF2CA5E92E2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8" creationId="{9DF76DF5-9037-45D8-AA40-FB8830A00D84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39" creationId="{5ED53048-DE44-49C4-9DCB-104619A1AC43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0" creationId="{8645ACD1-1ED5-47E9-9C3E-B56981CB58F9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1" creationId="{646EF5EF-811B-469D-A142-C2516900D157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2" creationId="{8CD007D5-33D6-4569-BBAB-8B1AD98D65D9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3" creationId="{341CD7E5-0D00-4F5F-90A3-3D8AB706B2B2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4" creationId="{3562603B-261A-4FA4-9F8C-AB21C52029CD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5" creationId="{372A5758-44C6-4FA4-97C9-E8AD2F1EE1B6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6" creationId="{93D2B700-41B5-4092-925F-6CEB2024EF4A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7" creationId="{0C392323-09BB-46D5-8055-EB054CB1D7D2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8" creationId="{F8D8D3B9-0061-4B2B-81EF-51831C8C0291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49" creationId="{7F268A66-1C5C-48C1-BCD3-40B51500DE7F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50" creationId="{EED28B69-9D43-45EA-A3FB-76939EEA9104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51" creationId="{B0B52257-57BD-46C7-8819-9256555DE9D5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52" creationId="{552AB067-F565-4A19-A7B1-A93BA6533822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54" creationId="{3573AE23-526F-45A3-86A4-76CABEF45624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56" creationId="{A3769E96-8367-41C4-8D99-27A2A832882A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57" creationId="{61D2AC74-0327-436D-AF13-DBF8C322A9B3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58" creationId="{0DB75815-6554-4862-806A-D806F71AFEFD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59" creationId="{5C98590B-E078-41A2-996B-5073CCAE5A4F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60" creationId="{F7D70907-E1DF-481D-A510-E4813176D699}"/>
          </ac:spMkLst>
        </pc:spChg>
        <pc:spChg chg="mod">
          <ac:chgData name="AL AYUBI, Moch Thoriq Assegaf" userId="89e49ae9-f1bf-4cdc-9af5-3a072d0e59ad" providerId="ADAL" clId="{8173954A-B7F1-4D18-BE79-47D843B9D1FE}" dt="2023-03-07T03:35:39.903" v="1612"/>
          <ac:spMkLst>
            <pc:docMk/>
            <pc:sldMk cId="1552964151" sldId="259"/>
            <ac:spMk id="61" creationId="{32157DBA-F12F-4138-824F-AA7C07DAE864}"/>
          </ac:spMkLst>
        </pc:spChg>
        <pc:spChg chg="mod">
          <ac:chgData name="AL AYUBI, Moch Thoriq Assegaf" userId="89e49ae9-f1bf-4cdc-9af5-3a072d0e59ad" providerId="ADAL" clId="{8173954A-B7F1-4D18-BE79-47D843B9D1FE}" dt="2023-03-07T03:37:20.281" v="1695" actId="114"/>
          <ac:spMkLst>
            <pc:docMk/>
            <pc:sldMk cId="1552964151" sldId="259"/>
            <ac:spMk id="63" creationId="{7F7C8D2E-34B5-4FD2-AE12-4E560FE21ADA}"/>
          </ac:spMkLst>
        </pc:spChg>
        <pc:spChg chg="add mod">
          <ac:chgData name="AL AYUBI, Moch Thoriq Assegaf" userId="89e49ae9-f1bf-4cdc-9af5-3a072d0e59ad" providerId="ADAL" clId="{8173954A-B7F1-4D18-BE79-47D843B9D1FE}" dt="2023-03-07T03:45:04.161" v="2149" actId="1076"/>
          <ac:spMkLst>
            <pc:docMk/>
            <pc:sldMk cId="1552964151" sldId="259"/>
            <ac:spMk id="68" creationId="{A1DAEBAC-EF4E-4960-8142-865CCFC85465}"/>
          </ac:spMkLst>
        </pc:spChg>
        <pc:spChg chg="mod">
          <ac:chgData name="AL AYUBI, Moch Thoriq Assegaf" userId="89e49ae9-f1bf-4cdc-9af5-3a072d0e59ad" providerId="ADAL" clId="{8173954A-B7F1-4D18-BE79-47D843B9D1FE}" dt="2023-03-07T03:46:49.620" v="2189"/>
          <ac:spMkLst>
            <pc:docMk/>
            <pc:sldMk cId="1552964151" sldId="259"/>
            <ac:spMk id="72" creationId="{97278208-756E-4D93-941D-4536F9C0EA57}"/>
          </ac:spMkLst>
        </pc:spChg>
        <pc:grpChg chg="mod">
          <ac:chgData name="AL AYUBI, Moch Thoriq Assegaf" userId="89e49ae9-f1bf-4cdc-9af5-3a072d0e59ad" providerId="ADAL" clId="{8173954A-B7F1-4D18-BE79-47D843B9D1FE}" dt="2023-03-07T03:37:29.496" v="1696" actId="1076"/>
          <ac:grpSpMkLst>
            <pc:docMk/>
            <pc:sldMk cId="1552964151" sldId="259"/>
            <ac:grpSpMk id="8" creationId="{176DC4DB-F6F8-489F-830B-B62CDA22DC9B}"/>
          </ac:grpSpMkLst>
        </pc:grpChg>
        <pc:grpChg chg="del">
          <ac:chgData name="AL AYUBI, Moch Thoriq Assegaf" userId="89e49ae9-f1bf-4cdc-9af5-3a072d0e59ad" providerId="ADAL" clId="{8173954A-B7F1-4D18-BE79-47D843B9D1FE}" dt="2023-03-07T03:25:04.246" v="1334" actId="478"/>
          <ac:grpSpMkLst>
            <pc:docMk/>
            <pc:sldMk cId="1552964151" sldId="259"/>
            <ac:grpSpMk id="9" creationId="{3ACC7643-3495-4EB4-96F4-A904CEF99036}"/>
          </ac:grpSpMkLst>
        </pc:grpChg>
        <pc:grpChg chg="del">
          <ac:chgData name="AL AYUBI, Moch Thoriq Assegaf" userId="89e49ae9-f1bf-4cdc-9af5-3a072d0e59ad" providerId="ADAL" clId="{8173954A-B7F1-4D18-BE79-47D843B9D1FE}" dt="2023-03-07T03:46:48.894" v="2188" actId="478"/>
          <ac:grpSpMkLst>
            <pc:docMk/>
            <pc:sldMk cId="1552964151" sldId="259"/>
            <ac:grpSpMk id="16" creationId="{14C876AC-A4E5-A39C-5942-8779EF2D85BF}"/>
          </ac:grpSpMkLst>
        </pc:grpChg>
        <pc:grpChg chg="add mod">
          <ac:chgData name="AL AYUBI, Moch Thoriq Assegaf" userId="89e49ae9-f1bf-4cdc-9af5-3a072d0e59ad" providerId="ADAL" clId="{8173954A-B7F1-4D18-BE79-47D843B9D1FE}" dt="2023-03-07T03:37:02.205" v="1673" actId="1076"/>
          <ac:grpSpMkLst>
            <pc:docMk/>
            <pc:sldMk cId="1552964151" sldId="259"/>
            <ac:grpSpMk id="25" creationId="{27EF1DE6-E423-41B1-9AB9-A3A0D7647469}"/>
          </ac:grpSpMkLst>
        </pc:grpChg>
        <pc:grpChg chg="add mod">
          <ac:chgData name="AL AYUBI, Moch Thoriq Assegaf" userId="89e49ae9-f1bf-4cdc-9af5-3a072d0e59ad" providerId="ADAL" clId="{8173954A-B7F1-4D18-BE79-47D843B9D1FE}" dt="2023-03-07T03:36:57.315" v="1672" actId="1076"/>
          <ac:grpSpMkLst>
            <pc:docMk/>
            <pc:sldMk cId="1552964151" sldId="259"/>
            <ac:grpSpMk id="62" creationId="{3BB07F45-209A-47A5-8A2B-877F00699E83}"/>
          </ac:grpSpMkLst>
        </pc:grpChg>
        <pc:grpChg chg="add mod">
          <ac:chgData name="AL AYUBI, Moch Thoriq Assegaf" userId="89e49ae9-f1bf-4cdc-9af5-3a072d0e59ad" providerId="ADAL" clId="{8173954A-B7F1-4D18-BE79-47D843B9D1FE}" dt="2023-03-07T03:46:49.620" v="2189"/>
          <ac:grpSpMkLst>
            <pc:docMk/>
            <pc:sldMk cId="1552964151" sldId="259"/>
            <ac:grpSpMk id="71" creationId="{07EC96A4-6DF1-448B-BF45-C2DE5C910974}"/>
          </ac:grpSpMkLst>
        </pc:grpChg>
        <pc:graphicFrameChg chg="del">
          <ac:chgData name="AL AYUBI, Moch Thoriq Assegaf" userId="89e49ae9-f1bf-4cdc-9af5-3a072d0e59ad" providerId="ADAL" clId="{8173954A-B7F1-4D18-BE79-47D843B9D1FE}" dt="2023-03-07T03:24:57.675" v="1331" actId="478"/>
          <ac:graphicFrameMkLst>
            <pc:docMk/>
            <pc:sldMk cId="1552964151" sldId="259"/>
            <ac:graphicFrameMk id="17" creationId="{CA71E77D-9027-370C-0BC1-B8BF6512C403}"/>
          </ac:graphicFrameMkLst>
        </pc:graphicFrameChg>
        <pc:graphicFrameChg chg="del">
          <ac:chgData name="AL AYUBI, Moch Thoriq Assegaf" userId="89e49ae9-f1bf-4cdc-9af5-3a072d0e59ad" providerId="ADAL" clId="{8173954A-B7F1-4D18-BE79-47D843B9D1FE}" dt="2023-03-07T03:25:00.467" v="1332" actId="478"/>
          <ac:graphicFrameMkLst>
            <pc:docMk/>
            <pc:sldMk cId="1552964151" sldId="259"/>
            <ac:graphicFrameMk id="65" creationId="{92E6B0BD-F93A-4484-ADEB-A06F66A5AF28}"/>
          </ac:graphicFrameMkLst>
        </pc:graphicFrameChg>
        <pc:graphicFrameChg chg="add mod modGraphic">
          <ac:chgData name="AL AYUBI, Moch Thoriq Assegaf" userId="89e49ae9-f1bf-4cdc-9af5-3a072d0e59ad" providerId="ADAL" clId="{8173954A-B7F1-4D18-BE79-47D843B9D1FE}" dt="2023-03-07T04:34:12.095" v="2625" actId="14100"/>
          <ac:graphicFrameMkLst>
            <pc:docMk/>
            <pc:sldMk cId="1552964151" sldId="259"/>
            <ac:graphicFrameMk id="67" creationId="{BAD7CADC-56B1-4837-9E87-FDEC18DD600A}"/>
          </ac:graphicFrameMkLst>
        </pc:graphicFrameChg>
        <pc:picChg chg="mod">
          <ac:chgData name="AL AYUBI, Moch Thoriq Assegaf" userId="89e49ae9-f1bf-4cdc-9af5-3a072d0e59ad" providerId="ADAL" clId="{8173954A-B7F1-4D18-BE79-47D843B9D1FE}" dt="2023-03-07T03:29:42.965" v="1340" actId="14826"/>
          <ac:picMkLst>
            <pc:docMk/>
            <pc:sldMk cId="1552964151" sldId="259"/>
            <ac:picMk id="6" creationId="{C1B99421-E386-40C0-9B5E-117D34F6CBB1}"/>
          </ac:picMkLst>
        </pc:picChg>
        <pc:picChg chg="add del mod">
          <ac:chgData name="AL AYUBI, Moch Thoriq Assegaf" userId="89e49ae9-f1bf-4cdc-9af5-3a072d0e59ad" providerId="ADAL" clId="{8173954A-B7F1-4D18-BE79-47D843B9D1FE}" dt="2023-03-07T03:29:44.730" v="1341" actId="478"/>
          <ac:picMkLst>
            <pc:docMk/>
            <pc:sldMk cId="1552964151" sldId="259"/>
            <ac:picMk id="11" creationId="{FA7FA569-BED4-4467-B013-5CD806052D09}"/>
          </ac:picMkLst>
        </pc:picChg>
        <pc:picChg chg="mod">
          <ac:chgData name="AL AYUBI, Moch Thoriq Assegaf" userId="89e49ae9-f1bf-4cdc-9af5-3a072d0e59ad" providerId="ADAL" clId="{8173954A-B7F1-4D18-BE79-47D843B9D1FE}" dt="2023-03-07T03:36:09.394" v="1619"/>
          <ac:picMkLst>
            <pc:docMk/>
            <pc:sldMk cId="1552964151" sldId="259"/>
            <ac:picMk id="66" creationId="{B933F856-6683-4F86-8F14-C236262EE497}"/>
          </ac:picMkLst>
        </pc:picChg>
        <pc:picChg chg="add mod">
          <ac:chgData name="AL AYUBI, Moch Thoriq Assegaf" userId="89e49ae9-f1bf-4cdc-9af5-3a072d0e59ad" providerId="ADAL" clId="{8173954A-B7F1-4D18-BE79-47D843B9D1FE}" dt="2023-03-07T03:46:49.620" v="2189"/>
          <ac:picMkLst>
            <pc:docMk/>
            <pc:sldMk cId="1552964151" sldId="259"/>
            <ac:picMk id="69" creationId="{E0804DF6-4DB0-443C-9094-62DD3966E29A}"/>
          </ac:picMkLst>
        </pc:picChg>
        <pc:picChg chg="add mod">
          <ac:chgData name="AL AYUBI, Moch Thoriq Assegaf" userId="89e49ae9-f1bf-4cdc-9af5-3a072d0e59ad" providerId="ADAL" clId="{8173954A-B7F1-4D18-BE79-47D843B9D1FE}" dt="2023-03-07T03:46:49.620" v="2189"/>
          <ac:picMkLst>
            <pc:docMk/>
            <pc:sldMk cId="1552964151" sldId="259"/>
            <ac:picMk id="70" creationId="{7B4025E0-C9F4-44AA-B2FC-E48EE3127EA4}"/>
          </ac:picMkLst>
        </pc:picChg>
        <pc:picChg chg="mod">
          <ac:chgData name="AL AYUBI, Moch Thoriq Assegaf" userId="89e49ae9-f1bf-4cdc-9af5-3a072d0e59ad" providerId="ADAL" clId="{8173954A-B7F1-4D18-BE79-47D843B9D1FE}" dt="2023-03-07T03:46:49.620" v="2189"/>
          <ac:picMkLst>
            <pc:docMk/>
            <pc:sldMk cId="1552964151" sldId="259"/>
            <ac:picMk id="73" creationId="{C2691A0D-11F2-4F5A-9E76-17AF44475B40}"/>
          </ac:picMkLst>
        </pc:picChg>
        <pc:picChg chg="del">
          <ac:chgData name="AL AYUBI, Moch Thoriq Assegaf" userId="89e49ae9-f1bf-4cdc-9af5-3a072d0e59ad" providerId="ADAL" clId="{8173954A-B7F1-4D18-BE79-47D843B9D1FE}" dt="2023-03-07T03:46:47.679" v="2187" actId="478"/>
          <ac:picMkLst>
            <pc:docMk/>
            <pc:sldMk cId="1552964151" sldId="259"/>
            <ac:picMk id="1028" creationId="{4AFE6348-BAA2-5C67-9699-DEDE385B7DD1}"/>
          </ac:picMkLst>
        </pc:picChg>
        <pc:picChg chg="del">
          <ac:chgData name="AL AYUBI, Moch Thoriq Assegaf" userId="89e49ae9-f1bf-4cdc-9af5-3a072d0e59ad" providerId="ADAL" clId="{8173954A-B7F1-4D18-BE79-47D843B9D1FE}" dt="2023-03-07T03:46:46.199" v="2186" actId="478"/>
          <ac:picMkLst>
            <pc:docMk/>
            <pc:sldMk cId="1552964151" sldId="259"/>
            <ac:picMk id="1032" creationId="{BFAE9188-45BF-0987-2829-0E7803E1527C}"/>
          </ac:picMkLst>
        </pc:picChg>
      </pc:sldChg>
      <pc:sldMasterChg chg="modSp modSldLayout">
        <pc:chgData name="AL AYUBI, Moch Thoriq Assegaf" userId="89e49ae9-f1bf-4cdc-9af5-3a072d0e59ad" providerId="ADAL" clId="{8173954A-B7F1-4D18-BE79-47D843B9D1FE}" dt="2023-03-06T12:29:41.386" v="273"/>
        <pc:sldMasterMkLst>
          <pc:docMk/>
          <pc:sldMasterMk cId="3700131457" sldId="2147483708"/>
        </pc:sldMasterMkLst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asterMk cId="3700131457" sldId="2147483708"/>
            <ac:spMk id="2" creationId="{00000000-0000-0000-0000-000000000000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asterMk cId="3700131457" sldId="2147483708"/>
            <ac:spMk id="3" creationId="{00000000-0000-0000-0000-000000000000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asterMk cId="3700131457" sldId="2147483708"/>
            <ac:spMk id="4" creationId="{00000000-0000-0000-0000-000000000000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asterMk cId="3700131457" sldId="2147483708"/>
            <ac:spMk id="5" creationId="{00000000-0000-0000-0000-000000000000}"/>
          </ac:spMkLst>
        </pc:spChg>
        <pc:spChg chg="mod">
          <ac:chgData name="AL AYUBI, Moch Thoriq Assegaf" userId="89e49ae9-f1bf-4cdc-9af5-3a072d0e59ad" providerId="ADAL" clId="{8173954A-B7F1-4D18-BE79-47D843B9D1FE}" dt="2023-03-06T12:29:41.386" v="273"/>
          <ac:spMkLst>
            <pc:docMk/>
            <pc:sldMasterMk cId="3700131457" sldId="2147483708"/>
            <ac:spMk id="6" creationId="{00000000-0000-0000-0000-000000000000}"/>
          </ac:spMkLst>
        </pc:spChg>
        <pc:sldLayoutChg chg="modSp">
          <pc:chgData name="AL AYUBI, Moch Thoriq Assegaf" userId="89e49ae9-f1bf-4cdc-9af5-3a072d0e59ad" providerId="ADAL" clId="{8173954A-B7F1-4D18-BE79-47D843B9D1FE}" dt="2023-03-06T12:29:41.386" v="273"/>
          <pc:sldLayoutMkLst>
            <pc:docMk/>
            <pc:sldMasterMk cId="3700131457" sldId="2147483708"/>
            <pc:sldLayoutMk cId="39159675" sldId="2147483709"/>
          </pc:sldLayoutMkLst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39159675" sldId="2147483709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39159675" sldId="2147483709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8173954A-B7F1-4D18-BE79-47D843B9D1FE}" dt="2023-03-06T12:29:41.386" v="273"/>
          <pc:sldLayoutMkLst>
            <pc:docMk/>
            <pc:sldMasterMk cId="3700131457" sldId="2147483708"/>
            <pc:sldLayoutMk cId="2605951881" sldId="2147483711"/>
          </pc:sldLayoutMkLst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2605951881" sldId="2147483711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2605951881" sldId="2147483711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8173954A-B7F1-4D18-BE79-47D843B9D1FE}" dt="2023-03-06T12:29:41.386" v="273"/>
          <pc:sldLayoutMkLst>
            <pc:docMk/>
            <pc:sldMasterMk cId="3700131457" sldId="2147483708"/>
            <pc:sldLayoutMk cId="1900728132" sldId="2147483712"/>
          </pc:sldLayoutMkLst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1900728132" sldId="2147483712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1900728132" sldId="2147483712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8173954A-B7F1-4D18-BE79-47D843B9D1FE}" dt="2023-03-06T12:29:41.386" v="273"/>
          <pc:sldLayoutMkLst>
            <pc:docMk/>
            <pc:sldMasterMk cId="3700131457" sldId="2147483708"/>
            <pc:sldLayoutMk cId="3513484980" sldId="2147483713"/>
          </pc:sldLayoutMkLst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3513484980" sldId="2147483713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3513484980" sldId="2147483713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3513484980" sldId="2147483713"/>
              <ac:spMk id="4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3513484980" sldId="2147483713"/>
              <ac:spMk id="5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3513484980" sldId="2147483713"/>
              <ac:spMk id="6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8173954A-B7F1-4D18-BE79-47D843B9D1FE}" dt="2023-03-06T12:29:41.386" v="273"/>
          <pc:sldLayoutMkLst>
            <pc:docMk/>
            <pc:sldMasterMk cId="3700131457" sldId="2147483708"/>
            <pc:sldLayoutMk cId="196804786" sldId="2147483716"/>
          </pc:sldLayoutMkLst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196804786" sldId="2147483716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196804786" sldId="2147483716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196804786" sldId="2147483716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8173954A-B7F1-4D18-BE79-47D843B9D1FE}" dt="2023-03-06T12:29:41.386" v="273"/>
          <pc:sldLayoutMkLst>
            <pc:docMk/>
            <pc:sldMasterMk cId="3700131457" sldId="2147483708"/>
            <pc:sldLayoutMk cId="491432021" sldId="2147483717"/>
          </pc:sldLayoutMkLst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491432021" sldId="2147483717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491432021" sldId="2147483717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491432021" sldId="2147483717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8173954A-B7F1-4D18-BE79-47D843B9D1FE}" dt="2023-03-06T12:29:41.386" v="273"/>
          <pc:sldLayoutMkLst>
            <pc:docMk/>
            <pc:sldMasterMk cId="3700131457" sldId="2147483708"/>
            <pc:sldLayoutMk cId="2151554870" sldId="2147483719"/>
          </pc:sldLayoutMkLst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2151554870" sldId="2147483719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8173954A-B7F1-4D18-BE79-47D843B9D1FE}" dt="2023-03-06T12:29:41.386" v="273"/>
            <ac:spMkLst>
              <pc:docMk/>
              <pc:sldMasterMk cId="3700131457" sldId="2147483708"/>
              <pc:sldLayoutMk cId="2151554870" sldId="2147483719"/>
              <ac:spMk id="3" creationId="{00000000-0000-0000-0000-000000000000}"/>
            </ac:spMkLst>
          </pc:spChg>
        </pc:sldLayoutChg>
      </pc:sldMasterChg>
    </pc:docChg>
  </pc:docChgLst>
  <pc:docChgLst>
    <pc:chgData name="AL AYUBI, Moch Thoriq Assegaf" userId="89e49ae9-f1bf-4cdc-9af5-3a072d0e59ad" providerId="ADAL" clId="{CF10FD67-572C-4F64-AC19-036E426088D8}"/>
    <pc:docChg chg="custSel modSld">
      <pc:chgData name="AL AYUBI, Moch Thoriq Assegaf" userId="89e49ae9-f1bf-4cdc-9af5-3a072d0e59ad" providerId="ADAL" clId="{CF10FD67-572C-4F64-AC19-036E426088D8}" dt="2024-03-01T07:40:51.888" v="155" actId="1036"/>
      <pc:docMkLst>
        <pc:docMk/>
      </pc:docMkLst>
      <pc:sldChg chg="addSp delSp modSp mod">
        <pc:chgData name="AL AYUBI, Moch Thoriq Assegaf" userId="89e49ae9-f1bf-4cdc-9af5-3a072d0e59ad" providerId="ADAL" clId="{CF10FD67-572C-4F64-AC19-036E426088D8}" dt="2024-03-01T07:39:42.946" v="140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CF10FD67-572C-4F64-AC19-036E426088D8}" dt="2024-03-01T04:01:56.792" v="21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6" creationId="{447D0C6D-9620-EC6A-3F72-F6C1D319C129}"/>
          </ac:spMkLst>
        </pc:spChg>
        <pc:spChg chg="add mod">
          <ac:chgData name="AL AYUBI, Moch Thoriq Assegaf" userId="89e49ae9-f1bf-4cdc-9af5-3a072d0e59ad" providerId="ADAL" clId="{CF10FD67-572C-4F64-AC19-036E426088D8}" dt="2024-03-01T07:36:13.853" v="93" actId="1076"/>
          <ac:spMkLst>
            <pc:docMk/>
            <pc:sldMk cId="3233712479" sldId="258"/>
            <ac:spMk id="6" creationId="{60FEE13D-0D78-88B8-7DEB-7C7AF32B598C}"/>
          </ac:spMkLst>
        </pc:spChg>
        <pc:spChg chg="add mod">
          <ac:chgData name="AL AYUBI, Moch Thoriq Assegaf" userId="89e49ae9-f1bf-4cdc-9af5-3a072d0e59ad" providerId="ADAL" clId="{CF10FD67-572C-4F64-AC19-036E426088D8}" dt="2024-03-01T07:36:31.333" v="96" actId="207"/>
          <ac:spMkLst>
            <pc:docMk/>
            <pc:sldMk cId="3233712479" sldId="258"/>
            <ac:spMk id="13" creationId="{8F7A63C6-2E76-2448-7AC9-9955AA04366D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13" creationId="{A3DC5E28-B249-8B27-33F4-DEA6C554F8BD}"/>
          </ac:spMkLst>
        </pc:spChg>
        <pc:spChg chg="add mod">
          <ac:chgData name="AL AYUBI, Moch Thoriq Assegaf" userId="89e49ae9-f1bf-4cdc-9af5-3a072d0e59ad" providerId="ADAL" clId="{CF10FD67-572C-4F64-AC19-036E426088D8}" dt="2024-03-01T07:36:47.126" v="99" actId="207"/>
          <ac:spMkLst>
            <pc:docMk/>
            <pc:sldMk cId="3233712479" sldId="258"/>
            <ac:spMk id="21" creationId="{27E2E16F-0F0C-4170-F9FA-123A21B4F654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22" creationId="{8762F522-AE77-A122-090C-D2A2EE696CAF}"/>
          </ac:spMkLst>
        </pc:spChg>
        <pc:spChg chg="add mod">
          <ac:chgData name="AL AYUBI, Moch Thoriq Assegaf" userId="89e49ae9-f1bf-4cdc-9af5-3a072d0e59ad" providerId="ADAL" clId="{CF10FD67-572C-4F64-AC19-036E426088D8}" dt="2024-03-01T07:36:55.010" v="101" actId="1076"/>
          <ac:spMkLst>
            <pc:docMk/>
            <pc:sldMk cId="3233712479" sldId="258"/>
            <ac:spMk id="22" creationId="{9DD5245C-3BD1-DBF0-258D-4A64E0A29B1C}"/>
          </ac:spMkLst>
        </pc:spChg>
        <pc:spChg chg="add mod">
          <ac:chgData name="AL AYUBI, Moch Thoriq Assegaf" userId="89e49ae9-f1bf-4cdc-9af5-3a072d0e59ad" providerId="ADAL" clId="{CF10FD67-572C-4F64-AC19-036E426088D8}" dt="2024-03-01T07:37:29.256" v="103" actId="1076"/>
          <ac:spMkLst>
            <pc:docMk/>
            <pc:sldMk cId="3233712479" sldId="258"/>
            <ac:spMk id="23" creationId="{2F39F288-CA70-3E0A-E107-5680E4BC2EAB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23" creationId="{D40FADAB-38DB-8150-E4C9-255313FBDCBB}"/>
          </ac:spMkLst>
        </pc:spChg>
        <pc:spChg chg="add mod">
          <ac:chgData name="AL AYUBI, Moch Thoriq Assegaf" userId="89e49ae9-f1bf-4cdc-9af5-3a072d0e59ad" providerId="ADAL" clId="{CF10FD67-572C-4F64-AC19-036E426088D8}" dt="2024-03-01T07:37:36.491" v="105" actId="1076"/>
          <ac:spMkLst>
            <pc:docMk/>
            <pc:sldMk cId="3233712479" sldId="258"/>
            <ac:spMk id="25" creationId="{0D06EA53-5B50-3CAC-C9B8-884CFDF60B34}"/>
          </ac:spMkLst>
        </pc:spChg>
        <pc:spChg chg="del">
          <ac:chgData name="AL AYUBI, Moch Thoriq Assegaf" userId="89e49ae9-f1bf-4cdc-9af5-3a072d0e59ad" providerId="ADAL" clId="{CF10FD67-572C-4F64-AC19-036E426088D8}" dt="2024-03-01T04:06:40.131" v="33" actId="478"/>
          <ac:spMkLst>
            <pc:docMk/>
            <pc:sldMk cId="3233712479" sldId="258"/>
            <ac:spMk id="25" creationId="{FC395C53-533F-9420-83FB-D48B3B4987FE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26" creationId="{486E46C1-92BC-A2CF-61E8-AF17AEA92F3C}"/>
          </ac:spMkLst>
        </pc:spChg>
        <pc:spChg chg="add mod">
          <ac:chgData name="AL AYUBI, Moch Thoriq Assegaf" userId="89e49ae9-f1bf-4cdc-9af5-3a072d0e59ad" providerId="ADAL" clId="{CF10FD67-572C-4F64-AC19-036E426088D8}" dt="2024-03-01T07:37:42.202" v="107" actId="1076"/>
          <ac:spMkLst>
            <pc:docMk/>
            <pc:sldMk cId="3233712479" sldId="258"/>
            <ac:spMk id="26" creationId="{C884B82B-839C-22A4-13BC-B75AFF24C1CA}"/>
          </ac:spMkLst>
        </pc:spChg>
        <pc:spChg chg="add mod">
          <ac:chgData name="AL AYUBI, Moch Thoriq Assegaf" userId="89e49ae9-f1bf-4cdc-9af5-3a072d0e59ad" providerId="ADAL" clId="{CF10FD67-572C-4F64-AC19-036E426088D8}" dt="2024-03-01T07:37:50.516" v="109" actId="1076"/>
          <ac:spMkLst>
            <pc:docMk/>
            <pc:sldMk cId="3233712479" sldId="258"/>
            <ac:spMk id="27" creationId="{01B94D0A-5B88-265F-A334-E2B570510ADE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27" creationId="{BCE3A73A-6FC5-8DD4-78F2-160E509EE5DC}"/>
          </ac:spMkLst>
        </pc:spChg>
        <pc:spChg chg="add mod">
          <ac:chgData name="AL AYUBI, Moch Thoriq Assegaf" userId="89e49ae9-f1bf-4cdc-9af5-3a072d0e59ad" providerId="ADAL" clId="{CF10FD67-572C-4F64-AC19-036E426088D8}" dt="2024-03-01T07:37:56.402" v="111" actId="1076"/>
          <ac:spMkLst>
            <pc:docMk/>
            <pc:sldMk cId="3233712479" sldId="258"/>
            <ac:spMk id="32" creationId="{9377C6BA-F70E-3209-CACC-1F057307E5F7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32" creationId="{9EA85DF7-E8D2-2EC4-DAC4-9771DC362879}"/>
          </ac:spMkLst>
        </pc:spChg>
        <pc:spChg chg="mod">
          <ac:chgData name="AL AYUBI, Moch Thoriq Assegaf" userId="89e49ae9-f1bf-4cdc-9af5-3a072d0e59ad" providerId="ADAL" clId="{CF10FD67-572C-4F64-AC19-036E426088D8}" dt="2024-03-01T07:36:03.221" v="91" actId="207"/>
          <ac:spMkLst>
            <pc:docMk/>
            <pc:sldMk cId="3233712479" sldId="258"/>
            <ac:spMk id="34" creationId="{CD88B776-E3A7-B225-1A85-742BBDA85F7E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35" creationId="{E1EC1FD2-D113-0F59-370A-DDC5091AD35C}"/>
          </ac:spMkLst>
        </pc:spChg>
        <pc:spChg chg="add mod">
          <ac:chgData name="AL AYUBI, Moch Thoriq Assegaf" userId="89e49ae9-f1bf-4cdc-9af5-3a072d0e59ad" providerId="ADAL" clId="{CF10FD67-572C-4F64-AC19-036E426088D8}" dt="2024-03-01T07:38:00.285" v="113" actId="1076"/>
          <ac:spMkLst>
            <pc:docMk/>
            <pc:sldMk cId="3233712479" sldId="258"/>
            <ac:spMk id="35" creationId="{F477293B-7BAB-9F71-8238-DF6D2E59FE1F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36" creationId="{1084A071-2615-B169-8769-9DA60C896135}"/>
          </ac:spMkLst>
        </pc:spChg>
        <pc:spChg chg="add mod">
          <ac:chgData name="AL AYUBI, Moch Thoriq Assegaf" userId="89e49ae9-f1bf-4cdc-9af5-3a072d0e59ad" providerId="ADAL" clId="{CF10FD67-572C-4F64-AC19-036E426088D8}" dt="2024-03-01T07:38:23.786" v="117" actId="1076"/>
          <ac:spMkLst>
            <pc:docMk/>
            <pc:sldMk cId="3233712479" sldId="258"/>
            <ac:spMk id="36" creationId="{733E135B-37A3-03AA-FE18-273077FCE542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37" creationId="{467E1F00-7ADB-44EF-B274-C48DF73040DF}"/>
          </ac:spMkLst>
        </pc:spChg>
        <pc:spChg chg="add mod">
          <ac:chgData name="AL AYUBI, Moch Thoriq Assegaf" userId="89e49ae9-f1bf-4cdc-9af5-3a072d0e59ad" providerId="ADAL" clId="{CF10FD67-572C-4F64-AC19-036E426088D8}" dt="2024-03-01T07:38:37.040" v="121" actId="1076"/>
          <ac:spMkLst>
            <pc:docMk/>
            <pc:sldMk cId="3233712479" sldId="258"/>
            <ac:spMk id="37" creationId="{548D21B9-C6B0-BC87-709C-77F89515C90D}"/>
          </ac:spMkLst>
        </pc:spChg>
        <pc:spChg chg="add mod">
          <ac:chgData name="AL AYUBI, Moch Thoriq Assegaf" userId="89e49ae9-f1bf-4cdc-9af5-3a072d0e59ad" providerId="ADAL" clId="{CF10FD67-572C-4F64-AC19-036E426088D8}" dt="2024-03-01T07:38:49.659" v="124" actId="207"/>
          <ac:spMkLst>
            <pc:docMk/>
            <pc:sldMk cId="3233712479" sldId="258"/>
            <ac:spMk id="40" creationId="{28773A09-BD79-1E65-27CA-9B1BFB8A25AD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40" creationId="{416AD619-B4A1-E237-5F17-722A1F18FAF1}"/>
          </ac:spMkLst>
        </pc:spChg>
        <pc:spChg chg="add mod">
          <ac:chgData name="AL AYUBI, Moch Thoriq Assegaf" userId="89e49ae9-f1bf-4cdc-9af5-3a072d0e59ad" providerId="ADAL" clId="{CF10FD67-572C-4F64-AC19-036E426088D8}" dt="2024-03-01T07:39:07.417" v="127" actId="207"/>
          <ac:spMkLst>
            <pc:docMk/>
            <pc:sldMk cId="3233712479" sldId="258"/>
            <ac:spMk id="42" creationId="{1D043C72-DD76-51C8-DB2D-159B79D94E80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42" creationId="{78D3A428-69D2-CD0A-4D98-54090238410C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43" creationId="{242461DF-BEA8-4A04-3E47-E7296EDB4E24}"/>
          </ac:spMkLst>
        </pc:spChg>
        <pc:spChg chg="add mod">
          <ac:chgData name="AL AYUBI, Moch Thoriq Assegaf" userId="89e49ae9-f1bf-4cdc-9af5-3a072d0e59ad" providerId="ADAL" clId="{CF10FD67-572C-4F64-AC19-036E426088D8}" dt="2024-03-01T07:39:17.402" v="130" actId="1076"/>
          <ac:spMkLst>
            <pc:docMk/>
            <pc:sldMk cId="3233712479" sldId="258"/>
            <ac:spMk id="43" creationId="{7178E744-2AEB-5F7A-5E20-71B841ED3834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44" creationId="{76BA938A-9962-636E-E6A1-5660354EAEDD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47" creationId="{56E1D006-8BF3-B832-01A8-CEE8245F03AD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52" creationId="{3428C570-7BEE-351F-553F-1E6BB0E124F2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54" creationId="{491B3A4B-D374-DA15-09E7-FF48179A08AE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56" creationId="{53425F73-D767-4C91-7D6C-1352ED4DE619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57" creationId="{72B0BC87-FDD3-CCFD-4108-7DB861FDE43F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58" creationId="{45B8B2D0-C4E9-14D3-A6D1-8152D0B69E72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68" creationId="{150521B4-FBD8-1B71-5970-4582E19A11C9}"/>
          </ac:spMkLst>
        </pc:spChg>
        <pc:spChg chg="del">
          <ac:chgData name="AL AYUBI, Moch Thoriq Assegaf" userId="89e49ae9-f1bf-4cdc-9af5-3a072d0e59ad" providerId="ADAL" clId="{CF10FD67-572C-4F64-AC19-036E426088D8}" dt="2024-03-01T04:06:37.440" v="32" actId="478"/>
          <ac:spMkLst>
            <pc:docMk/>
            <pc:sldMk cId="3233712479" sldId="258"/>
            <ac:spMk id="69" creationId="{17EB27DA-FA21-429A-034A-FCDF49D5A8B3}"/>
          </ac:spMkLst>
        </pc:spChg>
        <pc:spChg chg="mod">
          <ac:chgData name="AL AYUBI, Moch Thoriq Assegaf" userId="89e49ae9-f1bf-4cdc-9af5-3a072d0e59ad" providerId="ADAL" clId="{CF10FD67-572C-4F64-AC19-036E426088D8}" dt="2024-03-01T07:39:35.468" v="137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CF10FD67-572C-4F64-AC19-036E426088D8}" dt="2024-03-01T07:39:42.946" v="140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CF10FD67-572C-4F64-AC19-036E426088D8}" dt="2024-03-01T07:39:38.211" v="138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CF10FD67-572C-4F64-AC19-036E426088D8}" dt="2024-03-01T07:39:28.228" v="134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CF10FD67-572C-4F64-AC19-036E426088D8}" dt="2024-03-01T07:39:25.781" v="133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CF10FD67-572C-4F64-AC19-036E426088D8}" dt="2024-03-01T07:39:40.096" v="139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CF10FD67-572C-4F64-AC19-036E426088D8}" dt="2024-03-01T07:39:23.546" v="132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CF10FD67-572C-4F64-AC19-036E426088D8}" dt="2024-03-01T07:39:21.327" v="131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CF10FD67-572C-4F64-AC19-036E426088D8}" dt="2024-03-01T07:39:32.394" v="136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CF10FD67-572C-4F64-AC19-036E426088D8}" dt="2024-03-01T07:39:30.456" v="135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CF10FD67-572C-4F64-AC19-036E426088D8}" dt="2024-03-01T07:34:46.778" v="48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CF10FD67-572C-4F64-AC19-036E426088D8}" dt="2024-03-01T07:34:46.778" v="48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CF10FD67-572C-4F64-AC19-036E426088D8}" dt="2024-03-01T07:34:26.314" v="47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CF10FD67-572C-4F64-AC19-036E426088D8}" dt="2024-03-01T07:35:33.190" v="89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CF10FD67-572C-4F64-AC19-036E426088D8}" dt="2024-03-01T07:40:51.888" v="155" actId="1036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CF10FD67-572C-4F64-AC19-036E426088D8}" dt="2024-03-01T04:02:03.488" v="22" actId="478"/>
          <ac:spMkLst>
            <pc:docMk/>
            <pc:sldMk cId="1943623542" sldId="259"/>
            <ac:spMk id="3" creationId="{E8031554-9733-26D7-C0C2-479DEE025697}"/>
          </ac:spMkLst>
        </pc:spChg>
        <pc:spChg chg="add mod">
          <ac:chgData name="AL AYUBI, Moch Thoriq Assegaf" userId="89e49ae9-f1bf-4cdc-9af5-3a072d0e59ad" providerId="ADAL" clId="{CF10FD67-572C-4F64-AC19-036E426088D8}" dt="2024-03-01T04:02:03.890" v="23"/>
          <ac:spMkLst>
            <pc:docMk/>
            <pc:sldMk cId="1943623542" sldId="259"/>
            <ac:spMk id="4" creationId="{36720E88-48CF-C018-059F-AC6B516B09C0}"/>
          </ac:spMkLst>
        </pc:spChg>
        <pc:graphicFrameChg chg="mod">
          <ac:chgData name="AL AYUBI, Moch Thoriq Assegaf" userId="89e49ae9-f1bf-4cdc-9af5-3a072d0e59ad" providerId="ADAL" clId="{CF10FD67-572C-4F64-AC19-036E426088D8}" dt="2024-03-01T07:40:51.888" v="155" actId="1036"/>
          <ac:graphicFrameMkLst>
            <pc:docMk/>
            <pc:sldMk cId="1943623542" sldId="259"/>
            <ac:graphicFrameMk id="2" creationId="{C7ED3D13-08F7-56D7-CCB8-550D2813AB5F}"/>
          </ac:graphicFrameMkLst>
        </pc:graphicFrameChg>
        <pc:graphicFrameChg chg="mod modGraphic">
          <ac:chgData name="AL AYUBI, Moch Thoriq Assegaf" userId="89e49ae9-f1bf-4cdc-9af5-3a072d0e59ad" providerId="ADAL" clId="{CF10FD67-572C-4F64-AC19-036E426088D8}" dt="2024-03-01T07:40:48.086" v="146" actId="1076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5DB1B5BE-0B4D-490F-A123-69DD36DDEA0B}"/>
    <pc:docChg chg="custSel modSld">
      <pc:chgData name="AL AYUBI, Moch Thoriq Assegaf" userId="89e49ae9-f1bf-4cdc-9af5-3a072d0e59ad" providerId="ADAL" clId="{5DB1B5BE-0B4D-490F-A123-69DD36DDEA0B}" dt="2024-06-14T10:09:48.010" v="102" actId="207"/>
      <pc:docMkLst>
        <pc:docMk/>
      </pc:docMkLst>
      <pc:sldChg chg="addSp delSp modSp mod">
        <pc:chgData name="AL AYUBI, Moch Thoriq Assegaf" userId="89e49ae9-f1bf-4cdc-9af5-3a072d0e59ad" providerId="ADAL" clId="{5DB1B5BE-0B4D-490F-A123-69DD36DDEA0B}" dt="2024-06-14T10:09:48.010" v="102" actId="207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5DB1B5BE-0B4D-490F-A123-69DD36DDEA0B}" dt="2024-06-14T10:07:50.766" v="59" actId="1076"/>
          <ac:spMkLst>
            <pc:docMk/>
            <pc:sldMk cId="3233712479" sldId="258"/>
            <ac:spMk id="2" creationId="{6BD35707-9CB0-0689-691C-717E9A0BBB7E}"/>
          </ac:spMkLst>
        </pc:spChg>
        <pc:spChg chg="mod">
          <ac:chgData name="AL AYUBI, Moch Thoriq Assegaf" userId="89e49ae9-f1bf-4cdc-9af5-3a072d0e59ad" providerId="ADAL" clId="{5DB1B5BE-0B4D-490F-A123-69DD36DDEA0B}" dt="2024-06-14T10:00:36.561" v="15" actId="20577"/>
          <ac:spMkLst>
            <pc:docMk/>
            <pc:sldMk cId="3233712479" sldId="258"/>
            <ac:spMk id="4" creationId="{DF6D42BB-0D97-D736-AFD0-12617FED0DC0}"/>
          </ac:spMkLst>
        </pc:spChg>
        <pc:spChg chg="add mod">
          <ac:chgData name="AL AYUBI, Moch Thoriq Assegaf" userId="89e49ae9-f1bf-4cdc-9af5-3a072d0e59ad" providerId="ADAL" clId="{5DB1B5BE-0B4D-490F-A123-69DD36DDEA0B}" dt="2024-06-14T10:07:54.084" v="61" actId="1076"/>
          <ac:spMkLst>
            <pc:docMk/>
            <pc:sldMk cId="3233712479" sldId="258"/>
            <ac:spMk id="6" creationId="{EB701A6F-1FE5-5DB8-5A5B-CAA4A0A5511D}"/>
          </ac:spMkLst>
        </pc:spChg>
        <pc:spChg chg="add mod">
          <ac:chgData name="AL AYUBI, Moch Thoriq Assegaf" userId="89e49ae9-f1bf-4cdc-9af5-3a072d0e59ad" providerId="ADAL" clId="{5DB1B5BE-0B4D-490F-A123-69DD36DDEA0B}" dt="2024-06-14T10:07:56.726" v="63" actId="1076"/>
          <ac:spMkLst>
            <pc:docMk/>
            <pc:sldMk cId="3233712479" sldId="258"/>
            <ac:spMk id="7" creationId="{49590DB8-B48D-490C-6611-0FD141BB23AE}"/>
          </ac:spMkLst>
        </pc:spChg>
        <pc:spChg chg="add mod">
          <ac:chgData name="AL AYUBI, Moch Thoriq Assegaf" userId="89e49ae9-f1bf-4cdc-9af5-3a072d0e59ad" providerId="ADAL" clId="{5DB1B5BE-0B4D-490F-A123-69DD36DDEA0B}" dt="2024-06-14T10:08:00.466" v="65" actId="1076"/>
          <ac:spMkLst>
            <pc:docMk/>
            <pc:sldMk cId="3233712479" sldId="258"/>
            <ac:spMk id="8" creationId="{BBE8C5FC-1650-7141-9D1B-AD14158BDFC5}"/>
          </ac:spMkLst>
        </pc:spChg>
        <pc:spChg chg="add mod">
          <ac:chgData name="AL AYUBI, Moch Thoriq Assegaf" userId="89e49ae9-f1bf-4cdc-9af5-3a072d0e59ad" providerId="ADAL" clId="{5DB1B5BE-0B4D-490F-A123-69DD36DDEA0B}" dt="2024-06-14T10:08:05.545" v="67" actId="1076"/>
          <ac:spMkLst>
            <pc:docMk/>
            <pc:sldMk cId="3233712479" sldId="258"/>
            <ac:spMk id="11" creationId="{1C3EFADB-433C-5BA7-9670-04F4E9BA4DC4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12" creationId="{AC0400F7-2379-7604-140D-786261C816C3}"/>
          </ac:spMkLst>
        </pc:spChg>
        <pc:spChg chg="add mod">
          <ac:chgData name="AL AYUBI, Moch Thoriq Assegaf" userId="89e49ae9-f1bf-4cdc-9af5-3a072d0e59ad" providerId="ADAL" clId="{5DB1B5BE-0B4D-490F-A123-69DD36DDEA0B}" dt="2024-06-14T10:08:18.315" v="73" actId="207"/>
          <ac:spMkLst>
            <pc:docMk/>
            <pc:sldMk cId="3233712479" sldId="258"/>
            <ac:spMk id="13" creationId="{4A902B88-6325-57FE-9DD0-575AC0EEAD42}"/>
          </ac:spMkLst>
        </pc:spChg>
        <pc:spChg chg="add mod">
          <ac:chgData name="AL AYUBI, Moch Thoriq Assegaf" userId="89e49ae9-f1bf-4cdc-9af5-3a072d0e59ad" providerId="ADAL" clId="{5DB1B5BE-0B4D-490F-A123-69DD36DDEA0B}" dt="2024-06-14T10:08:33.669" v="77" actId="207"/>
          <ac:spMkLst>
            <pc:docMk/>
            <pc:sldMk cId="3233712479" sldId="258"/>
            <ac:spMk id="14" creationId="{5B54764D-24A6-4BB3-6ABF-7C56AC74B67F}"/>
          </ac:spMkLst>
        </pc:spChg>
        <pc:spChg chg="add mod">
          <ac:chgData name="AL AYUBI, Moch Thoriq Assegaf" userId="89e49ae9-f1bf-4cdc-9af5-3a072d0e59ad" providerId="ADAL" clId="{5DB1B5BE-0B4D-490F-A123-69DD36DDEA0B}" dt="2024-06-14T10:08:50.472" v="80" actId="207"/>
          <ac:spMkLst>
            <pc:docMk/>
            <pc:sldMk cId="3233712479" sldId="258"/>
            <ac:spMk id="18" creationId="{46B9FAB0-7FC0-4C78-023B-9B817E9FD151}"/>
          </ac:spMkLst>
        </pc:spChg>
        <pc:spChg chg="add mod">
          <ac:chgData name="AL AYUBI, Moch Thoriq Assegaf" userId="89e49ae9-f1bf-4cdc-9af5-3a072d0e59ad" providerId="ADAL" clId="{5DB1B5BE-0B4D-490F-A123-69DD36DDEA0B}" dt="2024-06-14T10:08:57.302" v="82" actId="1076"/>
          <ac:spMkLst>
            <pc:docMk/>
            <pc:sldMk cId="3233712479" sldId="258"/>
            <ac:spMk id="19" creationId="{C4BF4ACD-BDBD-421D-C985-372453B0E18D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20" creationId="{F0E5C9F4-D65F-CCAD-8459-5CAB607984BC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21" creationId="{FBC86852-A1A6-0735-C7A9-E5F5EBCD9705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22" creationId="{59D4B404-F90D-5244-C85D-C77C2F8695A1}"/>
          </ac:spMkLst>
        </pc:spChg>
        <pc:spChg chg="add mod">
          <ac:chgData name="AL AYUBI, Moch Thoriq Assegaf" userId="89e49ae9-f1bf-4cdc-9af5-3a072d0e59ad" providerId="ADAL" clId="{5DB1B5BE-0B4D-490F-A123-69DD36DDEA0B}" dt="2024-06-14T10:09:00.003" v="84" actId="1076"/>
          <ac:spMkLst>
            <pc:docMk/>
            <pc:sldMk cId="3233712479" sldId="258"/>
            <ac:spMk id="23" creationId="{C3520CF4-FC7D-6FD9-5FB4-D65D83302387}"/>
          </ac:spMkLst>
        </pc:spChg>
        <pc:spChg chg="add mod">
          <ac:chgData name="AL AYUBI, Moch Thoriq Assegaf" userId="89e49ae9-f1bf-4cdc-9af5-3a072d0e59ad" providerId="ADAL" clId="{5DB1B5BE-0B4D-490F-A123-69DD36DDEA0B}" dt="2024-06-14T10:09:02.709" v="86" actId="1076"/>
          <ac:spMkLst>
            <pc:docMk/>
            <pc:sldMk cId="3233712479" sldId="258"/>
            <ac:spMk id="24" creationId="{E6EF8C58-B6D7-9FFB-ADCA-D0330BB334F3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25" creationId="{F60EE19A-AF29-53D8-1DC3-05E17FACD688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26" creationId="{9B511E9F-23AB-E442-1CB2-08D24739E69F}"/>
          </ac:spMkLst>
        </pc:spChg>
        <pc:spChg chg="add mod">
          <ac:chgData name="AL AYUBI, Moch Thoriq Assegaf" userId="89e49ae9-f1bf-4cdc-9af5-3a072d0e59ad" providerId="ADAL" clId="{5DB1B5BE-0B4D-490F-A123-69DD36DDEA0B}" dt="2024-06-14T10:09:08.704" v="88" actId="1076"/>
          <ac:spMkLst>
            <pc:docMk/>
            <pc:sldMk cId="3233712479" sldId="258"/>
            <ac:spMk id="27" creationId="{49CEDC56-6FDC-FA67-95DA-779A98F93E5E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32" creationId="{D18CA73F-88F4-2B8C-ED21-5E6E4024C147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33" creationId="{3D786733-51D6-D3DC-8842-BE5D7BA1A48C}"/>
          </ac:spMkLst>
        </pc:spChg>
        <pc:spChg chg="mod">
          <ac:chgData name="AL AYUBI, Moch Thoriq Assegaf" userId="89e49ae9-f1bf-4cdc-9af5-3a072d0e59ad" providerId="ADAL" clId="{5DB1B5BE-0B4D-490F-A123-69DD36DDEA0B}" dt="2024-06-14T10:07:48.051" v="57" actId="1076"/>
          <ac:spMkLst>
            <pc:docMk/>
            <pc:sldMk cId="3233712479" sldId="258"/>
            <ac:spMk id="34" creationId="{6DB83846-4F45-BD55-5E56-818DCC9B72EE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35" creationId="{CD8DAAA4-6D0E-937D-D37B-0BC6CF001BF5}"/>
          </ac:spMkLst>
        </pc:spChg>
        <pc:spChg chg="del">
          <ac:chgData name="AL AYUBI, Moch Thoriq Assegaf" userId="89e49ae9-f1bf-4cdc-9af5-3a072d0e59ad" providerId="ADAL" clId="{5DB1B5BE-0B4D-490F-A123-69DD36DDEA0B}" dt="2024-06-14T10:06:58.130" v="52" actId="478"/>
          <ac:spMkLst>
            <pc:docMk/>
            <pc:sldMk cId="3233712479" sldId="258"/>
            <ac:spMk id="36" creationId="{13D687F8-741F-FE2D-864A-388C80EFC201}"/>
          </ac:spMkLst>
        </pc:spChg>
        <pc:spChg chg="add mod">
          <ac:chgData name="AL AYUBI, Moch Thoriq Assegaf" userId="89e49ae9-f1bf-4cdc-9af5-3a072d0e59ad" providerId="ADAL" clId="{5DB1B5BE-0B4D-490F-A123-69DD36DDEA0B}" dt="2024-06-14T10:09:16.915" v="90" actId="1076"/>
          <ac:spMkLst>
            <pc:docMk/>
            <pc:sldMk cId="3233712479" sldId="258"/>
            <ac:spMk id="37" creationId="{0B96CA8E-B9C5-CEE2-DA6F-A8D13FF84994}"/>
          </ac:spMkLst>
        </pc:spChg>
        <pc:spChg chg="add mod">
          <ac:chgData name="AL AYUBI, Moch Thoriq Assegaf" userId="89e49ae9-f1bf-4cdc-9af5-3a072d0e59ad" providerId="ADAL" clId="{5DB1B5BE-0B4D-490F-A123-69DD36DDEA0B}" dt="2024-06-14T10:09:23.775" v="93" actId="1076"/>
          <ac:spMkLst>
            <pc:docMk/>
            <pc:sldMk cId="3233712479" sldId="258"/>
            <ac:spMk id="38" creationId="{9848F2C0-9BD5-A3C1-4BBF-EE935840960E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5DB1B5BE-0B4D-490F-A123-69DD36DDEA0B}" dt="2024-06-14T10:09:27.745" v="94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5DB1B5BE-0B4D-490F-A123-69DD36DDEA0B}" dt="2024-06-14T10:09:45.615" v="101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5DB1B5BE-0B4D-490F-A123-69DD36DDEA0B}" dt="2024-06-14T10:09:36.930" v="98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5DB1B5BE-0B4D-490F-A123-69DD36DDEA0B}" dt="2024-06-14T10:09:42.903" v="100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5DB1B5BE-0B4D-490F-A123-69DD36DDEA0B}" dt="2024-06-14T10:09:30.239" v="95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5DB1B5BE-0B4D-490F-A123-69DD36DDEA0B}" dt="2024-06-14T10:09:48.010" v="102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5DB1B5BE-0B4D-490F-A123-69DD36DDEA0B}" dt="2024-06-14T10:09:32.215" v="96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5DB1B5BE-0B4D-490F-A123-69DD36DDEA0B}" dt="2024-06-14T10:09:39.772" v="99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5DB1B5BE-0B4D-490F-A123-69DD36DDEA0B}" dt="2024-06-14T10:09:34.857" v="97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5DB1B5BE-0B4D-490F-A123-69DD36DDEA0B}" dt="2024-06-14T10:07:02.074" v="53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5DB1B5BE-0B4D-490F-A123-69DD36DDEA0B}" dt="2024-06-14T10:07:02.074" v="53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5DB1B5BE-0B4D-490F-A123-69DD36DDEA0B}" dt="2024-06-14T10:06:40.983" v="50" actId="2711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5DB1B5BE-0B4D-490F-A123-69DD36DDEA0B}" dt="2024-06-14T10:07:22.225" v="55" actId="2164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modSp mod">
        <pc:chgData name="AL AYUBI, Moch Thoriq Assegaf" userId="89e49ae9-f1bf-4cdc-9af5-3a072d0e59ad" providerId="ADAL" clId="{5DB1B5BE-0B4D-490F-A123-69DD36DDEA0B}" dt="2024-06-14T10:06:47.186" v="51" actId="2711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5DB1B5BE-0B4D-490F-A123-69DD36DDEA0B}" dt="2024-06-14T10:00:24.252" v="6" actId="20577"/>
          <ac:spMkLst>
            <pc:docMk/>
            <pc:sldMk cId="1943623542" sldId="259"/>
            <ac:spMk id="4" creationId="{3EFAE95E-7467-584B-99C0-4B3C72E0C4F0}"/>
          </ac:spMkLst>
        </pc:spChg>
        <pc:graphicFrameChg chg="mod modGraphic">
          <ac:chgData name="AL AYUBI, Moch Thoriq Assegaf" userId="89e49ae9-f1bf-4cdc-9af5-3a072d0e59ad" providerId="ADAL" clId="{5DB1B5BE-0B4D-490F-A123-69DD36DDEA0B}" dt="2024-06-14T10:06:47.186" v="51" actId="2711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343A18CE-F226-47F7-BCC0-29911BD59B85}"/>
    <pc:docChg chg="custSel modSld">
      <pc:chgData name="AL AYUBI, Moch Thoriq Assegaf" userId="89e49ae9-f1bf-4cdc-9af5-3a072d0e59ad" providerId="ADAL" clId="{343A18CE-F226-47F7-BCC0-29911BD59B85}" dt="2023-03-11T04:08:13.267" v="214" actId="1076"/>
      <pc:docMkLst>
        <pc:docMk/>
      </pc:docMkLst>
      <pc:sldChg chg="addSp delSp modSp mod">
        <pc:chgData name="AL AYUBI, Moch Thoriq Assegaf" userId="89e49ae9-f1bf-4cdc-9af5-3a072d0e59ad" providerId="ADAL" clId="{343A18CE-F226-47F7-BCC0-29911BD59B85}" dt="2023-03-11T04:08:13.267" v="214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343A18CE-F226-47F7-BCC0-29911BD59B85}" dt="2023-03-11T02:17:38.321" v="9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343A18CE-F226-47F7-BCC0-29911BD59B85}" dt="2023-03-11T02:17:36.123" v="6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343A18CE-F226-47F7-BCC0-29911BD59B85}" dt="2023-03-11T04:08:04.701" v="210" actId="1076"/>
          <ac:spMkLst>
            <pc:docMk/>
            <pc:sldMk cId="3233712479" sldId="258"/>
            <ac:spMk id="5" creationId="{5EC19809-5BD4-4714-87A0-41238060B436}"/>
          </ac:spMkLst>
        </pc:spChg>
        <pc:spChg chg="del mod">
          <ac:chgData name="AL AYUBI, Moch Thoriq Assegaf" userId="89e49ae9-f1bf-4cdc-9af5-3a072d0e59ad" providerId="ADAL" clId="{343A18CE-F226-47F7-BCC0-29911BD59B85}" dt="2023-03-11T04:08:10.360" v="213" actId="478"/>
          <ac:spMkLst>
            <pc:docMk/>
            <pc:sldMk cId="3233712479" sldId="258"/>
            <ac:spMk id="79" creationId="{2458DEAA-8122-4C98-85D4-178B13CB4612}"/>
          </ac:spMkLst>
        </pc:spChg>
        <pc:spChg chg="add mod">
          <ac:chgData name="AL AYUBI, Moch Thoriq Assegaf" userId="89e49ae9-f1bf-4cdc-9af5-3a072d0e59ad" providerId="ADAL" clId="{343A18CE-F226-47F7-BCC0-29911BD59B85}" dt="2023-03-11T04:08:13.267" v="214" actId="1076"/>
          <ac:spMkLst>
            <pc:docMk/>
            <pc:sldMk cId="3233712479" sldId="258"/>
            <ac:spMk id="80" creationId="{5244724B-7069-4DA0-806F-727DA5D228AA}"/>
          </ac:spMkLst>
        </pc:spChg>
        <pc:grpChg chg="mod">
          <ac:chgData name="AL AYUBI, Moch Thoriq Assegaf" userId="89e49ae9-f1bf-4cdc-9af5-3a072d0e59ad" providerId="ADAL" clId="{343A18CE-F226-47F7-BCC0-29911BD59B85}" dt="2023-03-11T04:05:02.317" v="91" actId="1076"/>
          <ac:grpSpMkLst>
            <pc:docMk/>
            <pc:sldMk cId="3233712479" sldId="258"/>
            <ac:grpSpMk id="9" creationId="{3ACC7643-3495-4EB4-96F4-A904CEF99036}"/>
          </ac:grpSpMkLst>
        </pc:grpChg>
        <pc:grpChg chg="mod">
          <ac:chgData name="AL AYUBI, Moch Thoriq Assegaf" userId="89e49ae9-f1bf-4cdc-9af5-3a072d0e59ad" providerId="ADAL" clId="{343A18CE-F226-47F7-BCC0-29911BD59B85}" dt="2023-03-11T04:05:14.727" v="93" actId="1076"/>
          <ac:grpSpMkLst>
            <pc:docMk/>
            <pc:sldMk cId="3233712479" sldId="258"/>
            <ac:grpSpMk id="27" creationId="{C36620EE-A18F-44B4-8DFD-6075CEA8BA18}"/>
          </ac:grpSpMkLst>
        </pc:grpChg>
        <pc:grpChg chg="mod">
          <ac:chgData name="AL AYUBI, Moch Thoriq Assegaf" userId="89e49ae9-f1bf-4cdc-9af5-3a072d0e59ad" providerId="ADAL" clId="{343A18CE-F226-47F7-BCC0-29911BD59B85}" dt="2023-03-11T04:05:20.778" v="95" actId="1076"/>
          <ac:grpSpMkLst>
            <pc:docMk/>
            <pc:sldMk cId="3233712479" sldId="258"/>
            <ac:grpSpMk id="34" creationId="{62C90A52-7740-4DEB-B0E1-FC6C8BEF9BE3}"/>
          </ac:grpSpMkLst>
        </pc:grpChg>
        <pc:grpChg chg="mod">
          <ac:chgData name="AL AYUBI, Moch Thoriq Assegaf" userId="89e49ae9-f1bf-4cdc-9af5-3a072d0e59ad" providerId="ADAL" clId="{343A18CE-F226-47F7-BCC0-29911BD59B85}" dt="2023-03-11T04:05:38.039" v="98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 modGraphic">
          <ac:chgData name="AL AYUBI, Moch Thoriq Assegaf" userId="89e49ae9-f1bf-4cdc-9af5-3a072d0e59ad" providerId="ADAL" clId="{343A18CE-F226-47F7-BCC0-29911BD59B85}" dt="2023-03-11T04:04:55.423" v="90" actId="2164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343A18CE-F226-47F7-BCC0-29911BD59B85}" dt="2023-03-11T04:05:06.462" v="92" actId="1076"/>
          <ac:graphicFrameMkLst>
            <pc:docMk/>
            <pc:sldMk cId="3233712479" sldId="258"/>
            <ac:graphicFrameMk id="65" creationId="{92E6B0BD-F93A-4484-ADEB-A06F66A5AF28}"/>
          </ac:graphicFrameMkLst>
        </pc:graphicFrameChg>
        <pc:graphicFrameChg chg="mod modGraphic">
          <ac:chgData name="AL AYUBI, Moch Thoriq Assegaf" userId="89e49ae9-f1bf-4cdc-9af5-3a072d0e59ad" providerId="ADAL" clId="{343A18CE-F226-47F7-BCC0-29911BD59B85}" dt="2023-03-11T04:07:34.066" v="207" actId="20577"/>
          <ac:graphicFrameMkLst>
            <pc:docMk/>
            <pc:sldMk cId="3233712479" sldId="258"/>
            <ac:graphicFrameMk id="78" creationId="{749691DF-2B3E-4396-8197-560C932E95CE}"/>
          </ac:graphicFrameMkLst>
        </pc:graphicFrameChg>
      </pc:sldChg>
    </pc:docChg>
  </pc:docChgLst>
  <pc:docChgLst>
    <pc:chgData name="AL AYUBI, Moch Thoriq Assegaf" userId="89e49ae9-f1bf-4cdc-9af5-3a072d0e59ad" providerId="ADAL" clId="{90AD9CCF-6D6E-4937-BF2E-7B3085889EF1}"/>
    <pc:docChg chg="undo custSel modSld">
      <pc:chgData name="AL AYUBI, Moch Thoriq Assegaf" userId="89e49ae9-f1bf-4cdc-9af5-3a072d0e59ad" providerId="ADAL" clId="{90AD9CCF-6D6E-4937-BF2E-7B3085889EF1}" dt="2023-03-31T04:15:49.031" v="932" actId="20577"/>
      <pc:docMkLst>
        <pc:docMk/>
      </pc:docMkLst>
      <pc:sldChg chg="addSp delSp modSp mod">
        <pc:chgData name="AL AYUBI, Moch Thoriq Assegaf" userId="89e49ae9-f1bf-4cdc-9af5-3a072d0e59ad" providerId="ADAL" clId="{90AD9CCF-6D6E-4937-BF2E-7B3085889EF1}" dt="2023-03-31T04:15:49.031" v="932" actId="2057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90AD9CCF-6D6E-4937-BF2E-7B3085889EF1}" dt="2023-03-31T00:35:35.545" v="174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90AD9CCF-6D6E-4937-BF2E-7B3085889EF1}" dt="2023-03-26T04:15:46.946" v="160" actId="478"/>
          <ac:spMkLst>
            <pc:docMk/>
            <pc:sldMk cId="3233712479" sldId="258"/>
            <ac:spMk id="11" creationId="{A890F150-9200-4A17-8E34-64E54FA993E2}"/>
          </ac:spMkLst>
        </pc:spChg>
        <pc:spChg chg="mod topLvl">
          <ac:chgData name="AL AYUBI, Moch Thoriq Assegaf" userId="89e49ae9-f1bf-4cdc-9af5-3a072d0e59ad" providerId="ADAL" clId="{90AD9CCF-6D6E-4937-BF2E-7B3085889EF1}" dt="2023-03-31T04:14:21.183" v="880" actId="164"/>
          <ac:spMkLst>
            <pc:docMk/>
            <pc:sldMk cId="3233712479" sldId="258"/>
            <ac:spMk id="27" creationId="{56A72CC8-CE52-4C39-AB58-E792897DE88D}"/>
          </ac:spMkLst>
        </pc:spChg>
        <pc:spChg chg="del">
          <ac:chgData name="AL AYUBI, Moch Thoriq Assegaf" userId="89e49ae9-f1bf-4cdc-9af5-3a072d0e59ad" providerId="ADAL" clId="{90AD9CCF-6D6E-4937-BF2E-7B3085889EF1}" dt="2023-03-26T04:15:45.579" v="159" actId="478"/>
          <ac:spMkLst>
            <pc:docMk/>
            <pc:sldMk cId="3233712479" sldId="258"/>
            <ac:spMk id="70" creationId="{2BE8B2E9-44B8-42EC-BC3C-0F76B5078CF2}"/>
          </ac:spMkLst>
        </pc:spChg>
        <pc:spChg chg="del">
          <ac:chgData name="AL AYUBI, Moch Thoriq Assegaf" userId="89e49ae9-f1bf-4cdc-9af5-3a072d0e59ad" providerId="ADAL" clId="{90AD9CCF-6D6E-4937-BF2E-7B3085889EF1}" dt="2023-03-26T04:15:50.422" v="162" actId="478"/>
          <ac:spMkLst>
            <pc:docMk/>
            <pc:sldMk cId="3233712479" sldId="258"/>
            <ac:spMk id="71" creationId="{6940F111-2154-4F46-91B7-FDADB028E652}"/>
          </ac:spMkLst>
        </pc:spChg>
        <pc:spChg chg="del">
          <ac:chgData name="AL AYUBI, Moch Thoriq Assegaf" userId="89e49ae9-f1bf-4cdc-9af5-3a072d0e59ad" providerId="ADAL" clId="{90AD9CCF-6D6E-4937-BF2E-7B3085889EF1}" dt="2023-03-26T04:15:48.595" v="161" actId="478"/>
          <ac:spMkLst>
            <pc:docMk/>
            <pc:sldMk cId="3233712479" sldId="258"/>
            <ac:spMk id="72" creationId="{D0EAB54A-6934-4066-9F4A-2A0DE6AC5651}"/>
          </ac:spMkLst>
        </pc:spChg>
        <pc:spChg chg="del">
          <ac:chgData name="AL AYUBI, Moch Thoriq Assegaf" userId="89e49ae9-f1bf-4cdc-9af5-3a072d0e59ad" providerId="ADAL" clId="{90AD9CCF-6D6E-4937-BF2E-7B3085889EF1}" dt="2023-03-26T04:15:40.383" v="157" actId="478"/>
          <ac:spMkLst>
            <pc:docMk/>
            <pc:sldMk cId="3233712479" sldId="258"/>
            <ac:spMk id="79" creationId="{2103D096-9C2C-49F3-BA6C-9D4657949DD0}"/>
          </ac:spMkLst>
        </pc:spChg>
        <pc:spChg chg="del">
          <ac:chgData name="AL AYUBI, Moch Thoriq Assegaf" userId="89e49ae9-f1bf-4cdc-9af5-3a072d0e59ad" providerId="ADAL" clId="{90AD9CCF-6D6E-4937-BF2E-7B3085889EF1}" dt="2023-03-26T04:15:53.017" v="163" actId="478"/>
          <ac:spMkLst>
            <pc:docMk/>
            <pc:sldMk cId="3233712479" sldId="258"/>
            <ac:spMk id="118" creationId="{455ACD95-26A9-4863-899B-241A710A52C5}"/>
          </ac:spMkLst>
        </pc:spChg>
        <pc:spChg chg="add mod">
          <ac:chgData name="AL AYUBI, Moch Thoriq Assegaf" userId="89e49ae9-f1bf-4cdc-9af5-3a072d0e59ad" providerId="ADAL" clId="{90AD9CCF-6D6E-4937-BF2E-7B3085889EF1}" dt="2023-03-31T00:43:10.587" v="570" actId="207"/>
          <ac:spMkLst>
            <pc:docMk/>
            <pc:sldMk cId="3233712479" sldId="258"/>
            <ac:spMk id="118" creationId="{4DF6DBAE-3096-4975-954A-56E5F09803FB}"/>
          </ac:spMkLst>
        </pc:spChg>
        <pc:spChg chg="mod">
          <ac:chgData name="AL AYUBI, Moch Thoriq Assegaf" userId="89e49ae9-f1bf-4cdc-9af5-3a072d0e59ad" providerId="ADAL" clId="{90AD9CCF-6D6E-4937-BF2E-7B3085889EF1}" dt="2023-03-26T04:15:55.878" v="164" actId="207"/>
          <ac:spMkLst>
            <pc:docMk/>
            <pc:sldMk cId="3233712479" sldId="258"/>
            <ac:spMk id="119" creationId="{EB7A0C4B-6E59-42B4-B894-E07F25F77AE5}"/>
          </ac:spMkLst>
        </pc:spChg>
        <pc:spChg chg="mod">
          <ac:chgData name="AL AYUBI, Moch Thoriq Assegaf" userId="89e49ae9-f1bf-4cdc-9af5-3a072d0e59ad" providerId="ADAL" clId="{90AD9CCF-6D6E-4937-BF2E-7B3085889EF1}" dt="2023-03-26T04:15:38.041" v="156" actId="207"/>
          <ac:spMkLst>
            <pc:docMk/>
            <pc:sldMk cId="3233712479" sldId="258"/>
            <ac:spMk id="120" creationId="{79EE932E-584E-43B4-A876-C64B27A922BB}"/>
          </ac:spMkLst>
        </pc:spChg>
        <pc:spChg chg="del">
          <ac:chgData name="AL AYUBI, Moch Thoriq Assegaf" userId="89e49ae9-f1bf-4cdc-9af5-3a072d0e59ad" providerId="ADAL" clId="{90AD9CCF-6D6E-4937-BF2E-7B3085889EF1}" dt="2023-03-26T04:15:41.816" v="158" actId="478"/>
          <ac:spMkLst>
            <pc:docMk/>
            <pc:sldMk cId="3233712479" sldId="258"/>
            <ac:spMk id="121" creationId="{2E66CBF4-F2F0-4621-988E-E6924FF4D795}"/>
          </ac:spMkLst>
        </pc:spChg>
        <pc:spChg chg="add mod">
          <ac:chgData name="AL AYUBI, Moch Thoriq Assegaf" userId="89e49ae9-f1bf-4cdc-9af5-3a072d0e59ad" providerId="ADAL" clId="{90AD9CCF-6D6E-4937-BF2E-7B3085889EF1}" dt="2023-03-31T00:43:16.886" v="572" actId="1076"/>
          <ac:spMkLst>
            <pc:docMk/>
            <pc:sldMk cId="3233712479" sldId="258"/>
            <ac:spMk id="121" creationId="{B2799138-2A71-4383-9D21-85549F52086B}"/>
          </ac:spMkLst>
        </pc:spChg>
        <pc:spChg chg="mod ord">
          <ac:chgData name="AL AYUBI, Moch Thoriq Assegaf" userId="89e49ae9-f1bf-4cdc-9af5-3a072d0e59ad" providerId="ADAL" clId="{90AD9CCF-6D6E-4937-BF2E-7B3085889EF1}" dt="2023-03-31T00:47:57.509" v="590" actId="1076"/>
          <ac:spMkLst>
            <pc:docMk/>
            <pc:sldMk cId="3233712479" sldId="258"/>
            <ac:spMk id="122" creationId="{A0997BF7-5AA2-4F54-8D72-8D828ED8D95D}"/>
          </ac:spMkLst>
        </pc:spChg>
        <pc:spChg chg="mod ord">
          <ac:chgData name="AL AYUBI, Moch Thoriq Assegaf" userId="89e49ae9-f1bf-4cdc-9af5-3a072d0e59ad" providerId="ADAL" clId="{90AD9CCF-6D6E-4937-BF2E-7B3085889EF1}" dt="2023-03-31T00:47:57.509" v="590" actId="1076"/>
          <ac:spMkLst>
            <pc:docMk/>
            <pc:sldMk cId="3233712479" sldId="258"/>
            <ac:spMk id="123" creationId="{C7A74006-B2EF-400C-8891-06A5E65E4521}"/>
          </ac:spMkLst>
        </pc:spChg>
        <pc:spChg chg="mod ord">
          <ac:chgData name="AL AYUBI, Moch Thoriq Assegaf" userId="89e49ae9-f1bf-4cdc-9af5-3a072d0e59ad" providerId="ADAL" clId="{90AD9CCF-6D6E-4937-BF2E-7B3085889EF1}" dt="2023-03-31T00:47:57.509" v="590" actId="1076"/>
          <ac:spMkLst>
            <pc:docMk/>
            <pc:sldMk cId="3233712479" sldId="258"/>
            <ac:spMk id="124" creationId="{71DC4386-E781-4421-8241-B434BA29B096}"/>
          </ac:spMkLst>
        </pc:spChg>
        <pc:spChg chg="mod">
          <ac:chgData name="AL AYUBI, Moch Thoriq Assegaf" userId="89e49ae9-f1bf-4cdc-9af5-3a072d0e59ad" providerId="ADAL" clId="{90AD9CCF-6D6E-4937-BF2E-7B3085889EF1}" dt="2023-03-31T04:15:03.301" v="903" actId="114"/>
          <ac:spMkLst>
            <pc:docMk/>
            <pc:sldMk cId="3233712479" sldId="258"/>
            <ac:spMk id="127" creationId="{277BE7B6-AC65-4891-BFB3-FF0C3B3A1392}"/>
          </ac:spMkLst>
        </pc:spChg>
        <pc:spChg chg="mod topLvl">
          <ac:chgData name="AL AYUBI, Moch Thoriq Assegaf" userId="89e49ae9-f1bf-4cdc-9af5-3a072d0e59ad" providerId="ADAL" clId="{90AD9CCF-6D6E-4937-BF2E-7B3085889EF1}" dt="2023-03-31T04:14:21.183" v="880" actId="164"/>
          <ac:spMkLst>
            <pc:docMk/>
            <pc:sldMk cId="3233712479" sldId="258"/>
            <ac:spMk id="129" creationId="{3CFB3E8E-6191-44F4-864B-E8F5460C2B3B}"/>
          </ac:spMkLst>
        </pc:spChg>
        <pc:spChg chg="mod topLvl">
          <ac:chgData name="AL AYUBI, Moch Thoriq Assegaf" userId="89e49ae9-f1bf-4cdc-9af5-3a072d0e59ad" providerId="ADAL" clId="{90AD9CCF-6D6E-4937-BF2E-7B3085889EF1}" dt="2023-03-31T04:14:21.183" v="880" actId="164"/>
          <ac:spMkLst>
            <pc:docMk/>
            <pc:sldMk cId="3233712479" sldId="258"/>
            <ac:spMk id="130" creationId="{7D99D04C-256E-440D-AA96-575652B44C95}"/>
          </ac:spMkLst>
        </pc:spChg>
        <pc:spChg chg="mod topLvl">
          <ac:chgData name="AL AYUBI, Moch Thoriq Assegaf" userId="89e49ae9-f1bf-4cdc-9af5-3a072d0e59ad" providerId="ADAL" clId="{90AD9CCF-6D6E-4937-BF2E-7B3085889EF1}" dt="2023-03-31T04:14:21.183" v="880" actId="164"/>
          <ac:spMkLst>
            <pc:docMk/>
            <pc:sldMk cId="3233712479" sldId="258"/>
            <ac:spMk id="131" creationId="{040C48DC-6E1B-405C-BD67-AEB2DB24FF94}"/>
          </ac:spMkLst>
        </pc:spChg>
        <pc:spChg chg="mod topLvl">
          <ac:chgData name="AL AYUBI, Moch Thoriq Assegaf" userId="89e49ae9-f1bf-4cdc-9af5-3a072d0e59ad" providerId="ADAL" clId="{90AD9CCF-6D6E-4937-BF2E-7B3085889EF1}" dt="2023-03-31T04:14:21.183" v="880" actId="164"/>
          <ac:spMkLst>
            <pc:docMk/>
            <pc:sldMk cId="3233712479" sldId="258"/>
            <ac:spMk id="132" creationId="{2CB2FAEE-1B85-4091-BE0C-78B6D3206A7A}"/>
          </ac:spMkLst>
        </pc:spChg>
        <pc:spChg chg="mod ord">
          <ac:chgData name="AL AYUBI, Moch Thoriq Assegaf" userId="89e49ae9-f1bf-4cdc-9af5-3a072d0e59ad" providerId="ADAL" clId="{90AD9CCF-6D6E-4937-BF2E-7B3085889EF1}" dt="2023-03-31T00:47:57.509" v="590" actId="1076"/>
          <ac:spMkLst>
            <pc:docMk/>
            <pc:sldMk cId="3233712479" sldId="258"/>
            <ac:spMk id="133" creationId="{2A5E8830-11CE-47D0-AC0D-61B063A2ACFE}"/>
          </ac:spMkLst>
        </pc:spChg>
        <pc:spChg chg="mod topLvl">
          <ac:chgData name="AL AYUBI, Moch Thoriq Assegaf" userId="89e49ae9-f1bf-4cdc-9af5-3a072d0e59ad" providerId="ADAL" clId="{90AD9CCF-6D6E-4937-BF2E-7B3085889EF1}" dt="2023-03-31T04:14:21.183" v="880" actId="164"/>
          <ac:spMkLst>
            <pc:docMk/>
            <pc:sldMk cId="3233712479" sldId="258"/>
            <ac:spMk id="134" creationId="{D0C488BF-97D3-4021-B3C7-FB27FF03EECA}"/>
          </ac:spMkLst>
        </pc:spChg>
        <pc:spChg chg="mod topLvl">
          <ac:chgData name="AL AYUBI, Moch Thoriq Assegaf" userId="89e49ae9-f1bf-4cdc-9af5-3a072d0e59ad" providerId="ADAL" clId="{90AD9CCF-6D6E-4937-BF2E-7B3085889EF1}" dt="2023-03-31T04:14:28.649" v="883" actId="164"/>
          <ac:spMkLst>
            <pc:docMk/>
            <pc:sldMk cId="3233712479" sldId="258"/>
            <ac:spMk id="135" creationId="{7F67E718-25D0-4829-90FE-048C92AA24B6}"/>
          </ac:spMkLst>
        </pc:spChg>
        <pc:spChg chg="mod topLvl">
          <ac:chgData name="AL AYUBI, Moch Thoriq Assegaf" userId="89e49ae9-f1bf-4cdc-9af5-3a072d0e59ad" providerId="ADAL" clId="{90AD9CCF-6D6E-4937-BF2E-7B3085889EF1}" dt="2023-03-31T04:14:21.183" v="880" actId="164"/>
          <ac:spMkLst>
            <pc:docMk/>
            <pc:sldMk cId="3233712479" sldId="258"/>
            <ac:spMk id="136" creationId="{F02091DC-BEA6-45E7-8EDA-DB6CE6686D48}"/>
          </ac:spMkLst>
        </pc:spChg>
        <pc:spChg chg="add mod">
          <ac:chgData name="AL AYUBI, Moch Thoriq Assegaf" userId="89e49ae9-f1bf-4cdc-9af5-3a072d0e59ad" providerId="ADAL" clId="{90AD9CCF-6D6E-4937-BF2E-7B3085889EF1}" dt="2023-03-31T00:43:46.984" v="575" actId="1076"/>
          <ac:spMkLst>
            <pc:docMk/>
            <pc:sldMk cId="3233712479" sldId="258"/>
            <ac:spMk id="137" creationId="{3FC9DBBA-E821-4804-909D-FF88459F30CB}"/>
          </ac:spMkLst>
        </pc:spChg>
        <pc:spChg chg="add mod">
          <ac:chgData name="AL AYUBI, Moch Thoriq Assegaf" userId="89e49ae9-f1bf-4cdc-9af5-3a072d0e59ad" providerId="ADAL" clId="{90AD9CCF-6D6E-4937-BF2E-7B3085889EF1}" dt="2023-03-31T00:44:09.922" v="579" actId="1076"/>
          <ac:spMkLst>
            <pc:docMk/>
            <pc:sldMk cId="3233712479" sldId="258"/>
            <ac:spMk id="138" creationId="{C297D61C-C3C3-4E9A-BD3D-18F042513367}"/>
          </ac:spMkLst>
        </pc:spChg>
        <pc:spChg chg="add mod">
          <ac:chgData name="AL AYUBI, Moch Thoriq Assegaf" userId="89e49ae9-f1bf-4cdc-9af5-3a072d0e59ad" providerId="ADAL" clId="{90AD9CCF-6D6E-4937-BF2E-7B3085889EF1}" dt="2023-03-31T00:44:15.519" v="581" actId="1076"/>
          <ac:spMkLst>
            <pc:docMk/>
            <pc:sldMk cId="3233712479" sldId="258"/>
            <ac:spMk id="139" creationId="{C5994DBF-8FBF-434A-B38D-F2813DD79B75}"/>
          </ac:spMkLst>
        </pc:spChg>
        <pc:spChg chg="add mod">
          <ac:chgData name="AL AYUBI, Moch Thoriq Assegaf" userId="89e49ae9-f1bf-4cdc-9af5-3a072d0e59ad" providerId="ADAL" clId="{90AD9CCF-6D6E-4937-BF2E-7B3085889EF1}" dt="2023-03-31T00:44:27.032" v="583" actId="1076"/>
          <ac:spMkLst>
            <pc:docMk/>
            <pc:sldMk cId="3233712479" sldId="258"/>
            <ac:spMk id="140" creationId="{C32ADB17-A405-41AC-B32D-AF1CD0D44DCA}"/>
          </ac:spMkLst>
        </pc:spChg>
        <pc:spChg chg="add mod">
          <ac:chgData name="AL AYUBI, Moch Thoriq Assegaf" userId="89e49ae9-f1bf-4cdc-9af5-3a072d0e59ad" providerId="ADAL" clId="{90AD9CCF-6D6E-4937-BF2E-7B3085889EF1}" dt="2023-03-31T00:48:39.565" v="628" actId="1076"/>
          <ac:spMkLst>
            <pc:docMk/>
            <pc:sldMk cId="3233712479" sldId="258"/>
            <ac:spMk id="142" creationId="{FB45FED6-887E-41D4-9A4E-1E23D3E73265}"/>
          </ac:spMkLst>
        </pc:spChg>
        <pc:spChg chg="add mod">
          <ac:chgData name="AL AYUBI, Moch Thoriq Assegaf" userId="89e49ae9-f1bf-4cdc-9af5-3a072d0e59ad" providerId="ADAL" clId="{90AD9CCF-6D6E-4937-BF2E-7B3085889EF1}" dt="2023-03-31T00:48:48.759" v="630" actId="1076"/>
          <ac:spMkLst>
            <pc:docMk/>
            <pc:sldMk cId="3233712479" sldId="258"/>
            <ac:spMk id="143" creationId="{689660A2-C6AD-4262-9A78-7E6BD4034CDC}"/>
          </ac:spMkLst>
        </pc:spChg>
        <pc:spChg chg="add mod">
          <ac:chgData name="AL AYUBI, Moch Thoriq Assegaf" userId="89e49ae9-f1bf-4cdc-9af5-3a072d0e59ad" providerId="ADAL" clId="{90AD9CCF-6D6E-4937-BF2E-7B3085889EF1}" dt="2023-03-31T00:49:08.165" v="633" actId="1076"/>
          <ac:spMkLst>
            <pc:docMk/>
            <pc:sldMk cId="3233712479" sldId="258"/>
            <ac:spMk id="144" creationId="{3E8BA67A-768A-492D-BB7B-1C1C80E366EC}"/>
          </ac:spMkLst>
        </pc:spChg>
        <pc:spChg chg="add mod">
          <ac:chgData name="AL AYUBI, Moch Thoriq Assegaf" userId="89e49ae9-f1bf-4cdc-9af5-3a072d0e59ad" providerId="ADAL" clId="{90AD9CCF-6D6E-4937-BF2E-7B3085889EF1}" dt="2023-03-31T00:49:37.759" v="668" actId="1076"/>
          <ac:spMkLst>
            <pc:docMk/>
            <pc:sldMk cId="3233712479" sldId="258"/>
            <ac:spMk id="145" creationId="{08EA0642-24D6-4354-B1A0-DBFD6A7113CF}"/>
          </ac:spMkLst>
        </pc:spChg>
        <pc:spChg chg="add mod">
          <ac:chgData name="AL AYUBI, Moch Thoriq Assegaf" userId="89e49ae9-f1bf-4cdc-9af5-3a072d0e59ad" providerId="ADAL" clId="{90AD9CCF-6D6E-4937-BF2E-7B3085889EF1}" dt="2023-03-31T00:50:37.975" v="673" actId="1076"/>
          <ac:spMkLst>
            <pc:docMk/>
            <pc:sldMk cId="3233712479" sldId="258"/>
            <ac:spMk id="146" creationId="{46CD46A0-597E-4138-82AF-AFB28882C07D}"/>
          </ac:spMkLst>
        </pc:spChg>
        <pc:spChg chg="add mod">
          <ac:chgData name="AL AYUBI, Moch Thoriq Assegaf" userId="89e49ae9-f1bf-4cdc-9af5-3a072d0e59ad" providerId="ADAL" clId="{90AD9CCF-6D6E-4937-BF2E-7B3085889EF1}" dt="2023-03-31T00:50:44.623" v="675" actId="1076"/>
          <ac:spMkLst>
            <pc:docMk/>
            <pc:sldMk cId="3233712479" sldId="258"/>
            <ac:spMk id="147" creationId="{8DA3374C-5E01-43AC-A116-FD3DE8D4A8EA}"/>
          </ac:spMkLst>
        </pc:spChg>
        <pc:spChg chg="add mod">
          <ac:chgData name="AL AYUBI, Moch Thoriq Assegaf" userId="89e49ae9-f1bf-4cdc-9af5-3a072d0e59ad" providerId="ADAL" clId="{90AD9CCF-6D6E-4937-BF2E-7B3085889EF1}" dt="2023-03-31T00:50:50.463" v="677" actId="1076"/>
          <ac:spMkLst>
            <pc:docMk/>
            <pc:sldMk cId="3233712479" sldId="258"/>
            <ac:spMk id="148" creationId="{0885757A-CFE5-4599-A2FE-5CEE65F4EC80}"/>
          </ac:spMkLst>
        </pc:spChg>
        <pc:spChg chg="mod">
          <ac:chgData name="AL AYUBI, Moch Thoriq Assegaf" userId="89e49ae9-f1bf-4cdc-9af5-3a072d0e59ad" providerId="ADAL" clId="{90AD9CCF-6D6E-4937-BF2E-7B3085889EF1}" dt="2023-03-31T04:15:49.031" v="932" actId="20577"/>
          <ac:spMkLst>
            <pc:docMk/>
            <pc:sldMk cId="3233712479" sldId="258"/>
            <ac:spMk id="153" creationId="{2B3A2CEA-47B8-4B40-95D6-1067BE964891}"/>
          </ac:spMkLst>
        </pc:spChg>
        <pc:grpChg chg="del">
          <ac:chgData name="AL AYUBI, Moch Thoriq Assegaf" userId="89e49ae9-f1bf-4cdc-9af5-3a072d0e59ad" providerId="ADAL" clId="{90AD9CCF-6D6E-4937-BF2E-7B3085889EF1}" dt="2023-03-31T00:51:55.071" v="678" actId="165"/>
          <ac:grpSpMkLst>
            <pc:docMk/>
            <pc:sldMk cId="3233712479" sldId="258"/>
            <ac:grpSpMk id="2" creationId="{C428DBDF-FEF5-421C-AA6F-56BFFE76A512}"/>
          </ac:grpSpMkLst>
        </pc:grpChg>
        <pc:grpChg chg="add mod">
          <ac:chgData name="AL AYUBI, Moch Thoriq Assegaf" userId="89e49ae9-f1bf-4cdc-9af5-3a072d0e59ad" providerId="ADAL" clId="{90AD9CCF-6D6E-4937-BF2E-7B3085889EF1}" dt="2023-03-31T04:14:28.649" v="883" actId="164"/>
          <ac:grpSpMkLst>
            <pc:docMk/>
            <pc:sldMk cId="3233712479" sldId="258"/>
            <ac:grpSpMk id="2" creationId="{FAFF632C-5FD8-4931-A835-248DB68B8206}"/>
          </ac:grpSpMkLst>
        </pc:grpChg>
        <pc:grpChg chg="add mod">
          <ac:chgData name="AL AYUBI, Moch Thoriq Assegaf" userId="89e49ae9-f1bf-4cdc-9af5-3a072d0e59ad" providerId="ADAL" clId="{90AD9CCF-6D6E-4937-BF2E-7B3085889EF1}" dt="2023-03-31T04:14:42.151" v="884" actId="1076"/>
          <ac:grpSpMkLst>
            <pc:docMk/>
            <pc:sldMk cId="3233712479" sldId="258"/>
            <ac:grpSpMk id="6" creationId="{CCF7E39E-38D6-434E-8E46-8D6B787D6974}"/>
          </ac:grpSpMkLst>
        </pc:grpChg>
        <pc:grpChg chg="del mod topLvl">
          <ac:chgData name="AL AYUBI, Moch Thoriq Assegaf" userId="89e49ae9-f1bf-4cdc-9af5-3a072d0e59ad" providerId="ADAL" clId="{90AD9CCF-6D6E-4937-BF2E-7B3085889EF1}" dt="2023-03-31T00:52:11.240" v="681" actId="165"/>
          <ac:grpSpMkLst>
            <pc:docMk/>
            <pc:sldMk cId="3233712479" sldId="258"/>
            <ac:grpSpMk id="26" creationId="{DADE3EDE-398A-4139-9152-480418F6131F}"/>
          </ac:grpSpMkLst>
        </pc:grpChg>
        <pc:grpChg chg="mod">
          <ac:chgData name="AL AYUBI, Moch Thoriq Assegaf" userId="89e49ae9-f1bf-4cdc-9af5-3a072d0e59ad" providerId="ADAL" clId="{90AD9CCF-6D6E-4937-BF2E-7B3085889EF1}" dt="2023-03-31T04:12:38.218" v="868" actId="1076"/>
          <ac:grpSpMkLst>
            <pc:docMk/>
            <pc:sldMk cId="3233712479" sldId="258"/>
            <ac:grpSpMk id="73" creationId="{C0CF42B3-B525-4D8A-9651-D03332E21876}"/>
          </ac:grpSpMkLst>
        </pc:grpChg>
        <pc:grpChg chg="add mod">
          <ac:chgData name="AL AYUBI, Moch Thoriq Assegaf" userId="89e49ae9-f1bf-4cdc-9af5-3a072d0e59ad" providerId="ADAL" clId="{90AD9CCF-6D6E-4937-BF2E-7B3085889EF1}" dt="2023-03-31T04:14:55.276" v="886" actId="1076"/>
          <ac:grpSpMkLst>
            <pc:docMk/>
            <pc:sldMk cId="3233712479" sldId="258"/>
            <ac:grpSpMk id="125" creationId="{EC5DAE1D-76D5-444B-9F63-35CE269C2DA5}"/>
          </ac:grpSpMkLst>
        </pc:grpChg>
        <pc:grpChg chg="add mod">
          <ac:chgData name="AL AYUBI, Moch Thoriq Assegaf" userId="89e49ae9-f1bf-4cdc-9af5-3a072d0e59ad" providerId="ADAL" clId="{90AD9CCF-6D6E-4937-BF2E-7B3085889EF1}" dt="2023-03-31T04:15:37.997" v="906" actId="1076"/>
          <ac:grpSpMkLst>
            <pc:docMk/>
            <pc:sldMk cId="3233712479" sldId="258"/>
            <ac:grpSpMk id="152" creationId="{8094BB9D-F320-42D9-8556-1C8CFBCB3311}"/>
          </ac:grpSpMkLst>
        </pc:grpChg>
        <pc:graphicFrameChg chg="add mod modGraphic">
          <ac:chgData name="AL AYUBI, Moch Thoriq Assegaf" userId="89e49ae9-f1bf-4cdc-9af5-3a072d0e59ad" providerId="ADAL" clId="{90AD9CCF-6D6E-4937-BF2E-7B3085889EF1}" dt="2023-03-31T04:11:03.801" v="857" actId="20577"/>
          <ac:graphicFrameMkLst>
            <pc:docMk/>
            <pc:sldMk cId="3233712479" sldId="258"/>
            <ac:graphicFrameMk id="3" creationId="{FBBA5049-34D5-4B8D-9F5F-18D525B56706}"/>
          </ac:graphicFrameMkLst>
        </pc:graphicFrameChg>
        <pc:graphicFrameChg chg="mod ord modGraphic">
          <ac:chgData name="AL AYUBI, Moch Thoriq Assegaf" userId="89e49ae9-f1bf-4cdc-9af5-3a072d0e59ad" providerId="ADAL" clId="{90AD9CCF-6D6E-4937-BF2E-7B3085889EF1}" dt="2023-03-31T00:49:28.231" v="666" actId="20577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90AD9CCF-6D6E-4937-BF2E-7B3085889EF1}" dt="2023-03-31T04:12:25.473" v="866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90AD9CCF-6D6E-4937-BF2E-7B3085889EF1}" dt="2023-03-31T04:15:23.200" v="904" actId="14100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add mod modGraphic">
          <ac:chgData name="AL AYUBI, Moch Thoriq Assegaf" userId="89e49ae9-f1bf-4cdc-9af5-3a072d0e59ad" providerId="ADAL" clId="{90AD9CCF-6D6E-4937-BF2E-7B3085889EF1}" dt="2023-03-31T00:48:28.616" v="626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add mod">
          <ac:chgData name="AL AYUBI, Moch Thoriq Assegaf" userId="89e49ae9-f1bf-4cdc-9af5-3a072d0e59ad" providerId="ADAL" clId="{90AD9CCF-6D6E-4937-BF2E-7B3085889EF1}" dt="2023-03-31T04:14:21.183" v="880" actId="164"/>
          <ac:picMkLst>
            <pc:docMk/>
            <pc:sldMk cId="3233712479" sldId="258"/>
            <ac:picMk id="7" creationId="{46B33D4E-1BF2-42DC-B1A3-6C613425E424}"/>
          </ac:picMkLst>
        </pc:picChg>
        <pc:picChg chg="add mod">
          <ac:chgData name="AL AYUBI, Moch Thoriq Assegaf" userId="89e49ae9-f1bf-4cdc-9af5-3a072d0e59ad" providerId="ADAL" clId="{90AD9CCF-6D6E-4937-BF2E-7B3085889EF1}" dt="2023-03-31T04:14:21.183" v="880" actId="164"/>
          <ac:picMkLst>
            <pc:docMk/>
            <pc:sldMk cId="3233712479" sldId="258"/>
            <ac:picMk id="9" creationId="{BC7DDD35-EDD0-4F37-863A-92D1A850DF16}"/>
          </ac:picMkLst>
        </pc:picChg>
        <pc:picChg chg="del mod topLvl">
          <ac:chgData name="AL AYUBI, Moch Thoriq Assegaf" userId="89e49ae9-f1bf-4cdc-9af5-3a072d0e59ad" providerId="ADAL" clId="{90AD9CCF-6D6E-4937-BF2E-7B3085889EF1}" dt="2023-03-31T00:52:44.718" v="687" actId="478"/>
          <ac:picMkLst>
            <pc:docMk/>
            <pc:sldMk cId="3233712479" sldId="258"/>
            <ac:picMk id="125" creationId="{AD7E13D8-38EC-4367-A019-052311DC6FC5}"/>
          </ac:picMkLst>
        </pc:picChg>
        <pc:picChg chg="mod topLvl">
          <ac:chgData name="AL AYUBI, Moch Thoriq Assegaf" userId="89e49ae9-f1bf-4cdc-9af5-3a072d0e59ad" providerId="ADAL" clId="{90AD9CCF-6D6E-4937-BF2E-7B3085889EF1}" dt="2023-03-31T04:14:21.183" v="880" actId="164"/>
          <ac:picMkLst>
            <pc:docMk/>
            <pc:sldMk cId="3233712479" sldId="258"/>
            <ac:picMk id="126" creationId="{3B816253-854A-4206-A304-02AA482A71A9}"/>
          </ac:picMkLst>
        </pc:picChg>
        <pc:picChg chg="del mod topLvl">
          <ac:chgData name="AL AYUBI, Moch Thoriq Assegaf" userId="89e49ae9-f1bf-4cdc-9af5-3a072d0e59ad" providerId="ADAL" clId="{90AD9CCF-6D6E-4937-BF2E-7B3085889EF1}" dt="2023-03-31T00:52:42.315" v="686" actId="478"/>
          <ac:picMkLst>
            <pc:docMk/>
            <pc:sldMk cId="3233712479" sldId="258"/>
            <ac:picMk id="127" creationId="{065F31B3-2866-4C8E-BB1A-27F0126BFAB7}"/>
          </ac:picMkLst>
        </pc:picChg>
        <pc:picChg chg="mod topLvl">
          <ac:chgData name="AL AYUBI, Moch Thoriq Assegaf" userId="89e49ae9-f1bf-4cdc-9af5-3a072d0e59ad" providerId="ADAL" clId="{90AD9CCF-6D6E-4937-BF2E-7B3085889EF1}" dt="2023-03-31T04:14:21.183" v="880" actId="164"/>
          <ac:picMkLst>
            <pc:docMk/>
            <pc:sldMk cId="3233712479" sldId="258"/>
            <ac:picMk id="128" creationId="{D37493A7-D986-42EF-ADD4-50BA2B936451}"/>
          </ac:picMkLst>
        </pc:picChg>
        <pc:picChg chg="add mod">
          <ac:chgData name="AL AYUBI, Moch Thoriq Assegaf" userId="89e49ae9-f1bf-4cdc-9af5-3a072d0e59ad" providerId="ADAL" clId="{90AD9CCF-6D6E-4937-BF2E-7B3085889EF1}" dt="2023-03-31T00:52:24.920" v="684" actId="1076"/>
          <ac:picMkLst>
            <pc:docMk/>
            <pc:sldMk cId="3233712479" sldId="258"/>
            <ac:picMk id="149" creationId="{47199BD0-EB21-4B5A-94F7-555FBC88DC3E}"/>
          </ac:picMkLst>
        </pc:picChg>
        <pc:picChg chg="add mod">
          <ac:chgData name="AL AYUBI, Moch Thoriq Assegaf" userId="89e49ae9-f1bf-4cdc-9af5-3a072d0e59ad" providerId="ADAL" clId="{90AD9CCF-6D6E-4937-BF2E-7B3085889EF1}" dt="2023-03-31T00:52:36.015" v="685" actId="1076"/>
          <ac:picMkLst>
            <pc:docMk/>
            <pc:sldMk cId="3233712479" sldId="258"/>
            <ac:picMk id="150" creationId="{F85A496D-5796-4A7B-8251-AA19350B7D53}"/>
          </ac:picMkLst>
        </pc:picChg>
        <pc:picChg chg="mod">
          <ac:chgData name="AL AYUBI, Moch Thoriq Assegaf" userId="89e49ae9-f1bf-4cdc-9af5-3a072d0e59ad" providerId="ADAL" clId="{90AD9CCF-6D6E-4937-BF2E-7B3085889EF1}" dt="2023-03-31T04:14:49.313" v="885"/>
          <ac:picMkLst>
            <pc:docMk/>
            <pc:sldMk cId="3233712479" sldId="258"/>
            <ac:picMk id="151" creationId="{9117D1B4-54AB-4E73-A9B2-38ABB9B130ED}"/>
          </ac:picMkLst>
        </pc:picChg>
        <pc:picChg chg="mod">
          <ac:chgData name="AL AYUBI, Moch Thoriq Assegaf" userId="89e49ae9-f1bf-4cdc-9af5-3a072d0e59ad" providerId="ADAL" clId="{90AD9CCF-6D6E-4937-BF2E-7B3085889EF1}" dt="2023-03-31T04:15:29.465" v="905"/>
          <ac:picMkLst>
            <pc:docMk/>
            <pc:sldMk cId="3233712479" sldId="258"/>
            <ac:picMk id="154" creationId="{7D0C32D5-8903-4EEE-A7B4-E5F8A1D0B1AE}"/>
          </ac:picMkLst>
        </pc:picChg>
      </pc:sldChg>
    </pc:docChg>
  </pc:docChgLst>
  <pc:docChgLst>
    <pc:chgData name="AL AYUBI, Moch Thoriq Assegaf" userId="89e49ae9-f1bf-4cdc-9af5-3a072d0e59ad" providerId="ADAL" clId="{AE4A4312-FCC6-47AA-9A14-B88627E8C645}"/>
    <pc:docChg chg="custSel modSld">
      <pc:chgData name="AL AYUBI, Moch Thoriq Assegaf" userId="89e49ae9-f1bf-4cdc-9af5-3a072d0e59ad" providerId="ADAL" clId="{AE4A4312-FCC6-47AA-9A14-B88627E8C645}" dt="2025-02-21T09:22:50.471" v="683" actId="478"/>
      <pc:docMkLst>
        <pc:docMk/>
      </pc:docMkLst>
      <pc:sldChg chg="delSp modSp mod">
        <pc:chgData name="AL AYUBI, Moch Thoriq Assegaf" userId="89e49ae9-f1bf-4cdc-9af5-3a072d0e59ad" providerId="ADAL" clId="{AE4A4312-FCC6-47AA-9A14-B88627E8C645}" dt="2025-02-21T09:17:11.360" v="39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AE4A4312-FCC6-47AA-9A14-B88627E8C645}" dt="2025-02-21T09:02:15.270" v="11"/>
          <ac:spMkLst>
            <pc:docMk/>
            <pc:sldMk cId="335429979" sldId="260"/>
            <ac:spMk id="3" creationId="{588BCB38-82D3-B14E-045C-C804388AE0DD}"/>
          </ac:spMkLst>
        </pc:spChg>
        <pc:spChg chg="mod">
          <ac:chgData name="AL AYUBI, Moch Thoriq Assegaf" userId="89e49ae9-f1bf-4cdc-9af5-3a072d0e59ad" providerId="ADAL" clId="{AE4A4312-FCC6-47AA-9A14-B88627E8C645}" dt="2025-02-21T09:16:45.585" v="35" actId="14100"/>
          <ac:spMkLst>
            <pc:docMk/>
            <pc:sldMk cId="335429979" sldId="260"/>
            <ac:spMk id="10" creationId="{799B6A2A-D8F4-620B-2E26-F078E78748D8}"/>
          </ac:spMkLst>
        </pc:spChg>
        <pc:spChg chg="del mod">
          <ac:chgData name="AL AYUBI, Moch Thoriq Assegaf" userId="89e49ae9-f1bf-4cdc-9af5-3a072d0e59ad" providerId="ADAL" clId="{AE4A4312-FCC6-47AA-9A14-B88627E8C645}" dt="2025-02-21T09:16:41.533" v="34" actId="478"/>
          <ac:spMkLst>
            <pc:docMk/>
            <pc:sldMk cId="335429979" sldId="260"/>
            <ac:spMk id="25" creationId="{1B62F27C-1F6D-89AB-A5D5-5C4F0C9CA8EF}"/>
          </ac:spMkLst>
        </pc:spChg>
        <pc:graphicFrameChg chg="mod modGraphic">
          <ac:chgData name="AL AYUBI, Moch Thoriq Assegaf" userId="89e49ae9-f1bf-4cdc-9af5-3a072d0e59ad" providerId="ADAL" clId="{AE4A4312-FCC6-47AA-9A14-B88627E8C645}" dt="2025-02-21T09:13:46.122" v="22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AE4A4312-FCC6-47AA-9A14-B88627E8C645}" dt="2025-02-21T09:17:11.360" v="39" actId="14100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AE4A4312-FCC6-47AA-9A14-B88627E8C645}" dt="2025-02-21T09:16:58.652" v="37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modSp">
        <pc:chgData name="AL AYUBI, Moch Thoriq Assegaf" userId="89e49ae9-f1bf-4cdc-9af5-3a072d0e59ad" providerId="ADAL" clId="{AE4A4312-FCC6-47AA-9A14-B88627E8C645}" dt="2025-02-21T09:08:55.159" v="12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AE4A4312-FCC6-47AA-9A14-B88627E8C645}" dt="2025-02-21T09:02:15.270" v="11"/>
          <ac:spMkLst>
            <pc:docMk/>
            <pc:sldMk cId="941573539" sldId="261"/>
            <ac:spMk id="17" creationId="{DBD9BA81-22B7-4551-1CED-F692C64A72C9}"/>
          </ac:spMkLst>
        </pc:spChg>
        <pc:graphicFrameChg chg="mod">
          <ac:chgData name="AL AYUBI, Moch Thoriq Assegaf" userId="89e49ae9-f1bf-4cdc-9af5-3a072d0e59ad" providerId="ADAL" clId="{AE4A4312-FCC6-47AA-9A14-B88627E8C645}" dt="2025-02-21T09:08:55.159" v="12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addSp delSp modSp mod">
        <pc:chgData name="AL AYUBI, Moch Thoriq Assegaf" userId="89e49ae9-f1bf-4cdc-9af5-3a072d0e59ad" providerId="ADAL" clId="{AE4A4312-FCC6-47AA-9A14-B88627E8C645}" dt="2025-02-21T09:22:50.471" v="683" actId="478"/>
        <pc:sldMkLst>
          <pc:docMk/>
          <pc:sldMk cId="4037847218" sldId="262"/>
        </pc:sldMkLst>
        <pc:spChg chg="mod">
          <ac:chgData name="AL AYUBI, Moch Thoriq Assegaf" userId="89e49ae9-f1bf-4cdc-9af5-3a072d0e59ad" providerId="ADAL" clId="{AE4A4312-FCC6-47AA-9A14-B88627E8C645}" dt="2025-02-21T09:02:15.270" v="11"/>
          <ac:spMkLst>
            <pc:docMk/>
            <pc:sldMk cId="4037847218" sldId="262"/>
            <ac:spMk id="17" creationId="{DBD9BA81-22B7-4551-1CED-F692C64A72C9}"/>
          </ac:spMkLst>
        </pc:spChg>
        <pc:graphicFrameChg chg="add del mod">
          <ac:chgData name="AL AYUBI, Moch Thoriq Assegaf" userId="89e49ae9-f1bf-4cdc-9af5-3a072d0e59ad" providerId="ADAL" clId="{AE4A4312-FCC6-47AA-9A14-B88627E8C645}" dt="2025-02-21T09:22:50.471" v="683" actId="478"/>
          <ac:graphicFrameMkLst>
            <pc:docMk/>
            <pc:sldMk cId="4037847218" sldId="262"/>
            <ac:graphicFrameMk id="2" creationId="{B97B73C5-02C6-16DF-0F14-CBCB6E35D290}"/>
          </ac:graphicFrameMkLst>
        </pc:graphicFrameChg>
        <pc:graphicFrameChg chg="mod modGraphic">
          <ac:chgData name="AL AYUBI, Moch Thoriq Assegaf" userId="89e49ae9-f1bf-4cdc-9af5-3a072d0e59ad" providerId="ADAL" clId="{AE4A4312-FCC6-47AA-9A14-B88627E8C645}" dt="2025-02-21T09:22:27.766" v="680" actId="2164"/>
          <ac:graphicFrameMkLst>
            <pc:docMk/>
            <pc:sldMk cId="4037847218" sldId="262"/>
            <ac:graphicFrameMk id="11" creationId="{A1D8BC2B-0841-8E90-D4EF-057BAC3244CD}"/>
          </ac:graphicFrameMkLst>
        </pc:graphicFrameChg>
      </pc:sldChg>
      <pc:sldChg chg="modSp mod">
        <pc:chgData name="AL AYUBI, Moch Thoriq Assegaf" userId="89e49ae9-f1bf-4cdc-9af5-3a072d0e59ad" providerId="ADAL" clId="{AE4A4312-FCC6-47AA-9A14-B88627E8C645}" dt="2025-02-21T09:09:23.129" v="17" actId="20577"/>
        <pc:sldMkLst>
          <pc:docMk/>
          <pc:sldMk cId="4231433063" sldId="263"/>
        </pc:sldMkLst>
        <pc:spChg chg="mod">
          <ac:chgData name="AL AYUBI, Moch Thoriq Assegaf" userId="89e49ae9-f1bf-4cdc-9af5-3a072d0e59ad" providerId="ADAL" clId="{AE4A4312-FCC6-47AA-9A14-B88627E8C645}" dt="2025-02-21T09:02:15.270" v="11"/>
          <ac:spMkLst>
            <pc:docMk/>
            <pc:sldMk cId="4231433063" sldId="263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AE4A4312-FCC6-47AA-9A14-B88627E8C645}" dt="2025-02-21T09:09:23.129" v="17" actId="20577"/>
          <ac:graphicFrameMkLst>
            <pc:docMk/>
            <pc:sldMk cId="4231433063" sldId="263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9525ACFF-7D1B-4941-8DB6-4493CAE1C7E2}"/>
    <pc:docChg chg="undo custSel modSld">
      <pc:chgData name="AL AYUBI, Moch Thoriq Assegaf" userId="89e49ae9-f1bf-4cdc-9af5-3a072d0e59ad" providerId="ADAL" clId="{9525ACFF-7D1B-4941-8DB6-4493CAE1C7E2}" dt="2023-08-11T04:33:48.665" v="362" actId="1076"/>
      <pc:docMkLst>
        <pc:docMk/>
      </pc:docMkLst>
      <pc:sldChg chg="addSp delSp modSp mod">
        <pc:chgData name="AL AYUBI, Moch Thoriq Assegaf" userId="89e49ae9-f1bf-4cdc-9af5-3a072d0e59ad" providerId="ADAL" clId="{9525ACFF-7D1B-4941-8DB6-4493CAE1C7E2}" dt="2023-08-11T04:33:48.665" v="362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9525ACFF-7D1B-4941-8DB6-4493CAE1C7E2}" dt="2023-08-11T02:22:41.829" v="8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9525ACFF-7D1B-4941-8DB6-4493CAE1C7E2}" dt="2023-08-11T04:23:22.724" v="260" actId="20577"/>
          <ac:spMkLst>
            <pc:docMk/>
            <pc:sldMk cId="3233712479" sldId="258"/>
            <ac:spMk id="6" creationId="{54D0B335-1F2E-DDCE-6937-96B975BCCC69}"/>
          </ac:spMkLst>
        </pc:spChg>
        <pc:spChg chg="mod">
          <ac:chgData name="AL AYUBI, Moch Thoriq Assegaf" userId="89e49ae9-f1bf-4cdc-9af5-3a072d0e59ad" providerId="ADAL" clId="{9525ACFF-7D1B-4941-8DB6-4493CAE1C7E2}" dt="2023-08-11T04:23:09.985" v="258" actId="20577"/>
          <ac:spMkLst>
            <pc:docMk/>
            <pc:sldMk cId="3233712479" sldId="258"/>
            <ac:spMk id="21" creationId="{CFA47D72-9956-470A-8A1B-5ED88F70C2E6}"/>
          </ac:spMkLst>
        </pc:spChg>
        <pc:spChg chg="mod">
          <ac:chgData name="AL AYUBI, Moch Thoriq Assegaf" userId="89e49ae9-f1bf-4cdc-9af5-3a072d0e59ad" providerId="ADAL" clId="{9525ACFF-7D1B-4941-8DB6-4493CAE1C7E2}" dt="2023-08-11T04:23:26.995" v="265" actId="20577"/>
          <ac:spMkLst>
            <pc:docMk/>
            <pc:sldMk cId="3233712479" sldId="258"/>
            <ac:spMk id="22" creationId="{4DE20041-7482-FF4E-A745-FE5BFB882572}"/>
          </ac:spMkLst>
        </pc:spChg>
        <pc:spChg chg="mod">
          <ac:chgData name="AL AYUBI, Moch Thoriq Assegaf" userId="89e49ae9-f1bf-4cdc-9af5-3a072d0e59ad" providerId="ADAL" clId="{9525ACFF-7D1B-4941-8DB6-4493CAE1C7E2}" dt="2023-08-11T04:30:57.573" v="320" actId="1076"/>
          <ac:spMkLst>
            <pc:docMk/>
            <pc:sldMk cId="3233712479" sldId="258"/>
            <ac:spMk id="23" creationId="{F948956E-824E-2FA1-1437-B90ECBC8A401}"/>
          </ac:spMkLst>
        </pc:spChg>
        <pc:spChg chg="add mod">
          <ac:chgData name="AL AYUBI, Moch Thoriq Assegaf" userId="89e49ae9-f1bf-4cdc-9af5-3a072d0e59ad" providerId="ADAL" clId="{9525ACFF-7D1B-4941-8DB6-4493CAE1C7E2}" dt="2023-08-11T04:30:45.236" v="318" actId="1076"/>
          <ac:spMkLst>
            <pc:docMk/>
            <pc:sldMk cId="3233712479" sldId="258"/>
            <ac:spMk id="25" creationId="{951303AC-C145-8B7F-C4CC-F7B41715A831}"/>
          </ac:spMkLst>
        </pc:spChg>
        <pc:spChg chg="add mod">
          <ac:chgData name="AL AYUBI, Moch Thoriq Assegaf" userId="89e49ae9-f1bf-4cdc-9af5-3a072d0e59ad" providerId="ADAL" clId="{9525ACFF-7D1B-4941-8DB6-4493CAE1C7E2}" dt="2023-08-11T04:31:17.284" v="325" actId="1076"/>
          <ac:spMkLst>
            <pc:docMk/>
            <pc:sldMk cId="3233712479" sldId="258"/>
            <ac:spMk id="26" creationId="{8106F2F2-BC50-DFC5-A74A-8B965984E0ED}"/>
          </ac:spMkLst>
        </pc:spChg>
        <pc:spChg chg="mod">
          <ac:chgData name="AL AYUBI, Moch Thoriq Assegaf" userId="89e49ae9-f1bf-4cdc-9af5-3a072d0e59ad" providerId="ADAL" clId="{9525ACFF-7D1B-4941-8DB6-4493CAE1C7E2}" dt="2023-08-11T04:21:35.601" v="226" actId="20577"/>
          <ac:spMkLst>
            <pc:docMk/>
            <pc:sldMk cId="3233712479" sldId="258"/>
            <ac:spMk id="27" creationId="{56A72CC8-CE52-4C39-AB58-E792897DE88D}"/>
          </ac:spMkLst>
        </pc:spChg>
        <pc:spChg chg="add mod">
          <ac:chgData name="AL AYUBI, Moch Thoriq Assegaf" userId="89e49ae9-f1bf-4cdc-9af5-3a072d0e59ad" providerId="ADAL" clId="{9525ACFF-7D1B-4941-8DB6-4493CAE1C7E2}" dt="2023-08-11T04:31:49.671" v="332" actId="1076"/>
          <ac:spMkLst>
            <pc:docMk/>
            <pc:sldMk cId="3233712479" sldId="258"/>
            <ac:spMk id="32" creationId="{AFA07CFA-9C62-FA0C-58F9-947DFF457996}"/>
          </ac:spMkLst>
        </pc:spChg>
        <pc:spChg chg="add mod">
          <ac:chgData name="AL AYUBI, Moch Thoriq Assegaf" userId="89e49ae9-f1bf-4cdc-9af5-3a072d0e59ad" providerId="ADAL" clId="{9525ACFF-7D1B-4941-8DB6-4493CAE1C7E2}" dt="2023-08-11T04:32:12.671" v="337" actId="1076"/>
          <ac:spMkLst>
            <pc:docMk/>
            <pc:sldMk cId="3233712479" sldId="258"/>
            <ac:spMk id="34" creationId="{FA876875-B7BF-6F31-D0C0-71D43E6F6762}"/>
          </ac:spMkLst>
        </pc:spChg>
        <pc:spChg chg="add mod">
          <ac:chgData name="AL AYUBI, Moch Thoriq Assegaf" userId="89e49ae9-f1bf-4cdc-9af5-3a072d0e59ad" providerId="ADAL" clId="{9525ACFF-7D1B-4941-8DB6-4493CAE1C7E2}" dt="2023-08-11T04:32:38.110" v="343" actId="1076"/>
          <ac:spMkLst>
            <pc:docMk/>
            <pc:sldMk cId="3233712479" sldId="258"/>
            <ac:spMk id="35" creationId="{4974F4F1-BAEC-22C5-7E23-C27B2372D8F2}"/>
          </ac:spMkLst>
        </pc:spChg>
        <pc:spChg chg="add mod">
          <ac:chgData name="AL AYUBI, Moch Thoriq Assegaf" userId="89e49ae9-f1bf-4cdc-9af5-3a072d0e59ad" providerId="ADAL" clId="{9525ACFF-7D1B-4941-8DB6-4493CAE1C7E2}" dt="2023-08-11T04:32:41.900" v="345" actId="1076"/>
          <ac:spMkLst>
            <pc:docMk/>
            <pc:sldMk cId="3233712479" sldId="258"/>
            <ac:spMk id="36" creationId="{1CE61FA4-E18F-3335-3740-F0262D23C053}"/>
          </ac:spMkLst>
        </pc:spChg>
        <pc:spChg chg="add mod">
          <ac:chgData name="AL AYUBI, Moch Thoriq Assegaf" userId="89e49ae9-f1bf-4cdc-9af5-3a072d0e59ad" providerId="ADAL" clId="{9525ACFF-7D1B-4941-8DB6-4493CAE1C7E2}" dt="2023-08-11T04:33:45.225" v="361" actId="1076"/>
          <ac:spMkLst>
            <pc:docMk/>
            <pc:sldMk cId="3233712479" sldId="258"/>
            <ac:spMk id="37" creationId="{4B9884A0-DECC-30BF-41A0-93219CE2C49F}"/>
          </ac:spMkLst>
        </pc:spChg>
        <pc:spChg chg="add mod">
          <ac:chgData name="AL AYUBI, Moch Thoriq Assegaf" userId="89e49ae9-f1bf-4cdc-9af5-3a072d0e59ad" providerId="ADAL" clId="{9525ACFF-7D1B-4941-8DB6-4493CAE1C7E2}" dt="2023-08-11T04:33:21.514" v="354" actId="1076"/>
          <ac:spMkLst>
            <pc:docMk/>
            <pc:sldMk cId="3233712479" sldId="258"/>
            <ac:spMk id="38" creationId="{0A34F3DA-82FB-5158-6733-73005FB14419}"/>
          </ac:spMkLst>
        </pc:spChg>
        <pc:spChg chg="add mod">
          <ac:chgData name="AL AYUBI, Moch Thoriq Assegaf" userId="89e49ae9-f1bf-4cdc-9af5-3a072d0e59ad" providerId="ADAL" clId="{9525ACFF-7D1B-4941-8DB6-4493CAE1C7E2}" dt="2023-08-11T04:33:48.665" v="362" actId="1076"/>
          <ac:spMkLst>
            <pc:docMk/>
            <pc:sldMk cId="3233712479" sldId="258"/>
            <ac:spMk id="39" creationId="{AE63675B-DDC0-A02C-D281-0622F67DC3E8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49" creationId="{B0C487E8-4FC6-1DFA-A001-2DFDC801F7F8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51" creationId="{CB0EC36A-A850-06F2-0C35-C9A965DD7EF9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52" creationId="{F1946D5E-E722-AD6D-6D53-0927D26C8E71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54" creationId="{25F562CD-9882-16C6-A07C-104E5FFC819A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56" creationId="{756CA421-E567-C953-341D-84AAEE7D9C83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57" creationId="{DC6DC268-D094-0820-F1A0-142985BBB668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58" creationId="{01FF0F73-402A-873E-13D5-458EDBB70F4C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59" creationId="{78F7D1B9-3E3B-1847-378A-43D906C137E7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0" creationId="{B835B157-7C7C-42F3-1B11-5B42234B3AD4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1" creationId="{3802E646-BCF6-6CE9-132F-D1C535EA219E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2" creationId="{699DDEB1-5F34-246B-FA51-5494AF890A1A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3" creationId="{D3019F70-D31E-A2C8-7AB6-64A60F625B59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4" creationId="{89C69B84-88D5-43BA-01D3-EBCC806032DD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5" creationId="{2DCCD550-1C96-761A-BF55-2CF6E6C147E3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6" creationId="{713797A2-4585-B44A-CCF0-D25B1C666DA3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7" creationId="{F0E6EB45-61BA-3F6E-5B02-F492F290C7F2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8" creationId="{7634E4CA-21B6-A0C4-7AE3-7C326EADDB23}"/>
          </ac:spMkLst>
        </pc:spChg>
        <pc:spChg chg="del">
          <ac:chgData name="AL AYUBI, Moch Thoriq Assegaf" userId="89e49ae9-f1bf-4cdc-9af5-3a072d0e59ad" providerId="ADAL" clId="{9525ACFF-7D1B-4941-8DB6-4493CAE1C7E2}" dt="2023-08-11T04:17:39.336" v="207" actId="478"/>
          <ac:spMkLst>
            <pc:docMk/>
            <pc:sldMk cId="3233712479" sldId="258"/>
            <ac:spMk id="69" creationId="{D97E2B18-4667-FBCC-3180-3CBF07EA7CE8}"/>
          </ac:spMkLst>
        </pc:spChg>
        <pc:spChg chg="mod">
          <ac:chgData name="AL AYUBI, Moch Thoriq Assegaf" userId="89e49ae9-f1bf-4cdc-9af5-3a072d0e59ad" providerId="ADAL" clId="{9525ACFF-7D1B-4941-8DB6-4493CAE1C7E2}" dt="2023-08-11T04:21:22.026" v="214" actId="20577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9525ACFF-7D1B-4941-8DB6-4493CAE1C7E2}" dt="2023-08-11T04:21:27.573" v="220" actId="20577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9525ACFF-7D1B-4941-8DB6-4493CAE1C7E2}" dt="2023-08-11T04:21:50.609" v="244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9525ACFF-7D1B-4941-8DB6-4493CAE1C7E2}" dt="2023-08-11T04:21:40.386" v="230" actId="20577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9525ACFF-7D1B-4941-8DB6-4493CAE1C7E2}" dt="2023-08-11T04:22:10.139" v="245" actId="20577"/>
          <ac:spMkLst>
            <pc:docMk/>
            <pc:sldMk cId="3233712479" sldId="258"/>
            <ac:spMk id="144" creationId="{B13B68AB-2F53-4472-B5BC-80C3C624E081}"/>
          </ac:spMkLst>
        </pc:spChg>
        <pc:graphicFrameChg chg="modGraphic">
          <ac:chgData name="AL AYUBI, Moch Thoriq Assegaf" userId="89e49ae9-f1bf-4cdc-9af5-3a072d0e59ad" providerId="ADAL" clId="{9525ACFF-7D1B-4941-8DB6-4493CAE1C7E2}" dt="2023-08-11T04:30:22.209" v="313" actId="14734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add mod">
          <ac:chgData name="AL AYUBI, Moch Thoriq Assegaf" userId="89e49ae9-f1bf-4cdc-9af5-3a072d0e59ad" providerId="ADAL" clId="{9525ACFF-7D1B-4941-8DB6-4493CAE1C7E2}" dt="2023-08-11T04:23:38.901" v="268" actId="1076"/>
          <ac:picMkLst>
            <pc:docMk/>
            <pc:sldMk cId="3233712479" sldId="258"/>
            <ac:picMk id="19" creationId="{7E191E41-4593-D45E-8A3F-C2DE4682D6CB}"/>
          </ac:picMkLst>
        </pc:picChg>
        <pc:picChg chg="mod">
          <ac:chgData name="AL AYUBI, Moch Thoriq Assegaf" userId="89e49ae9-f1bf-4cdc-9af5-3a072d0e59ad" providerId="ADAL" clId="{9525ACFF-7D1B-4941-8DB6-4493CAE1C7E2}" dt="2023-08-11T04:23:52.668" v="270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9525ACFF-7D1B-4941-8DB6-4493CAE1C7E2}" dt="2023-08-11T04:23:45.929" v="269" actId="1076"/>
          <ac:picMkLst>
            <pc:docMk/>
            <pc:sldMk cId="3233712479" sldId="258"/>
            <ac:picMk id="136" creationId="{411FD6E2-121D-41CB-9636-27A04B38F3E2}"/>
          </ac:picMkLst>
        </pc:picChg>
      </pc:sldChg>
      <pc:sldChg chg="addSp delSp modSp mod">
        <pc:chgData name="AL AYUBI, Moch Thoriq Assegaf" userId="89e49ae9-f1bf-4cdc-9af5-3a072d0e59ad" providerId="ADAL" clId="{9525ACFF-7D1B-4941-8DB6-4493CAE1C7E2}" dt="2023-08-11T04:24:24.710" v="278" actId="20577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9525ACFF-7D1B-4941-8DB6-4493CAE1C7E2}" dt="2023-08-11T02:22:48.121" v="10"/>
          <ac:spMkLst>
            <pc:docMk/>
            <pc:sldMk cId="1943623542" sldId="259"/>
            <ac:spMk id="3" creationId="{E9CD0146-E186-9593-517A-9EF81FCFA124}"/>
          </ac:spMkLst>
        </pc:spChg>
        <pc:spChg chg="del">
          <ac:chgData name="AL AYUBI, Moch Thoriq Assegaf" userId="89e49ae9-f1bf-4cdc-9af5-3a072d0e59ad" providerId="ADAL" clId="{9525ACFF-7D1B-4941-8DB6-4493CAE1C7E2}" dt="2023-08-11T02:22:47.473" v="9" actId="478"/>
          <ac:spMkLst>
            <pc:docMk/>
            <pc:sldMk cId="1943623542" sldId="259"/>
            <ac:spMk id="4" creationId="{B9AB3B65-E355-7BB3-A955-57E2FC878993}"/>
          </ac:spMkLst>
        </pc:spChg>
        <pc:graphicFrameChg chg="mod">
          <ac:chgData name="AL AYUBI, Moch Thoriq Assegaf" userId="89e49ae9-f1bf-4cdc-9af5-3a072d0e59ad" providerId="ADAL" clId="{9525ACFF-7D1B-4941-8DB6-4493CAE1C7E2}" dt="2023-08-11T04:17:14.079" v="206" actId="1076"/>
          <ac:graphicFrameMkLst>
            <pc:docMk/>
            <pc:sldMk cId="1943623542" sldId="259"/>
            <ac:graphicFrameMk id="2" creationId="{95C3E295-17AE-002A-9739-C3C57E18E58A}"/>
          </ac:graphicFrameMkLst>
        </pc:graphicFrameChg>
        <pc:graphicFrameChg chg="add del">
          <ac:chgData name="AL AYUBI, Moch Thoriq Assegaf" userId="89e49ae9-f1bf-4cdc-9af5-3a072d0e59ad" providerId="ADAL" clId="{9525ACFF-7D1B-4941-8DB6-4493CAE1C7E2}" dt="2023-08-11T02:23:03.681" v="12"/>
          <ac:graphicFrameMkLst>
            <pc:docMk/>
            <pc:sldMk cId="1943623542" sldId="259"/>
            <ac:graphicFrameMk id="7" creationId="{FA3FF837-4523-C10B-23B0-91BCE96F4799}"/>
          </ac:graphicFrameMkLst>
        </pc:graphicFrameChg>
        <pc:graphicFrameChg chg="mod modGraphic">
          <ac:chgData name="AL AYUBI, Moch Thoriq Assegaf" userId="89e49ae9-f1bf-4cdc-9af5-3a072d0e59ad" providerId="ADAL" clId="{9525ACFF-7D1B-4941-8DB6-4493CAE1C7E2}" dt="2023-08-11T04:24:24.710" v="278" actId="20577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1AA0304A-3495-4724-BE26-20327B7D88BC}"/>
    <pc:docChg chg="undo custSel modSld">
      <pc:chgData name="AL AYUBI, Moch Thoriq Assegaf" userId="89e49ae9-f1bf-4cdc-9af5-3a072d0e59ad" providerId="ADAL" clId="{1AA0304A-3495-4724-BE26-20327B7D88BC}" dt="2023-10-13T09:07:41.023" v="210" actId="207"/>
      <pc:docMkLst>
        <pc:docMk/>
      </pc:docMkLst>
      <pc:sldChg chg="addSp delSp modSp mod">
        <pc:chgData name="AL AYUBI, Moch Thoriq Assegaf" userId="89e49ae9-f1bf-4cdc-9af5-3a072d0e59ad" providerId="ADAL" clId="{1AA0304A-3495-4724-BE26-20327B7D88BC}" dt="2023-10-13T09:07:41.023" v="210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1AA0304A-3495-4724-BE26-20327B7D88BC}" dt="2023-10-13T08:45:58.955" v="11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6" creationId="{ACAF33A3-F165-1D29-47FB-DD52321EBD1C}"/>
          </ac:spMkLst>
        </pc:spChg>
        <pc:spChg chg="mod ord">
          <ac:chgData name="AL AYUBI, Moch Thoriq Assegaf" userId="89e49ae9-f1bf-4cdc-9af5-3a072d0e59ad" providerId="ADAL" clId="{1AA0304A-3495-4724-BE26-20327B7D88BC}" dt="2023-10-13T09:03:45.875" v="136" actId="167"/>
          <ac:spMkLst>
            <pc:docMk/>
            <pc:sldMk cId="3233712479" sldId="258"/>
            <ac:spMk id="9" creationId="{ADB75DE5-AB8F-4BAF-9E22-37DD280DC349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17" creationId="{62DD0535-715A-769F-D886-9750CC1B0AF4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21" creationId="{090F64B6-2B7C-58B6-0E6A-093284B995AA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22" creationId="{A10B77ED-7DF8-F12C-E892-68F3EFDCCC26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23" creationId="{108E55BE-F32D-BBCA-DBBA-2D34C94096EF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25" creationId="{E212A601-EDB6-45F5-D628-893B2DCB33F6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26" creationId="{EB45D602-6D4E-96F6-0C2C-02827DCF5507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27" creationId="{4AF0715B-1301-15C9-8AC8-48869AB10525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32" creationId="{1D9CF41B-D2C3-752D-5872-2354373FF63F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34" creationId="{69D860B1-1C2E-B5C4-B652-8BF24F46D43E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36" creationId="{2CF2E883-48B7-9108-9625-DF77D707977E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37" creationId="{97A54C35-339C-7710-F266-BD5623C87B57}"/>
          </ac:spMkLst>
        </pc:spChg>
        <pc:spChg chg="add mod">
          <ac:chgData name="AL AYUBI, Moch Thoriq Assegaf" userId="89e49ae9-f1bf-4cdc-9af5-3a072d0e59ad" providerId="ADAL" clId="{1AA0304A-3495-4724-BE26-20327B7D88BC}" dt="2023-10-13T09:05:36.317" v="174" actId="1076"/>
          <ac:spMkLst>
            <pc:docMk/>
            <pc:sldMk cId="3233712479" sldId="258"/>
            <ac:spMk id="38" creationId="{7EDB0485-3EF5-0D47-849B-82BFBFBFC861}"/>
          </ac:spMkLst>
        </pc:spChg>
        <pc:spChg chg="add mod">
          <ac:chgData name="AL AYUBI, Moch Thoriq Assegaf" userId="89e49ae9-f1bf-4cdc-9af5-3a072d0e59ad" providerId="ADAL" clId="{1AA0304A-3495-4724-BE26-20327B7D88BC}" dt="2023-10-13T09:06:00.511" v="179" actId="1076"/>
          <ac:spMkLst>
            <pc:docMk/>
            <pc:sldMk cId="3233712479" sldId="258"/>
            <ac:spMk id="39" creationId="{BF61166B-2592-CC1C-2E72-65B2E5E13311}"/>
          </ac:spMkLst>
        </pc:spChg>
        <pc:spChg chg="del">
          <ac:chgData name="AL AYUBI, Moch Thoriq Assegaf" userId="89e49ae9-f1bf-4cdc-9af5-3a072d0e59ad" providerId="ADAL" clId="{1AA0304A-3495-4724-BE26-20327B7D88BC}" dt="2023-10-13T09:00:31.165" v="40" actId="478"/>
          <ac:spMkLst>
            <pc:docMk/>
            <pc:sldMk cId="3233712479" sldId="258"/>
            <ac:spMk id="40" creationId="{00083CF3-79EB-D10F-FD26-E138AB293892}"/>
          </ac:spMkLst>
        </pc:spChg>
        <pc:spChg chg="add mod">
          <ac:chgData name="AL AYUBI, Moch Thoriq Assegaf" userId="89e49ae9-f1bf-4cdc-9af5-3a072d0e59ad" providerId="ADAL" clId="{1AA0304A-3495-4724-BE26-20327B7D88BC}" dt="2023-10-13T09:06:17.812" v="183" actId="1076"/>
          <ac:spMkLst>
            <pc:docMk/>
            <pc:sldMk cId="3233712479" sldId="258"/>
            <ac:spMk id="42" creationId="{72D2E686-7300-4964-9E96-6B0A4FF01DCC}"/>
          </ac:spMkLst>
        </pc:spChg>
        <pc:spChg chg="add mod">
          <ac:chgData name="AL AYUBI, Moch Thoriq Assegaf" userId="89e49ae9-f1bf-4cdc-9af5-3a072d0e59ad" providerId="ADAL" clId="{1AA0304A-3495-4724-BE26-20327B7D88BC}" dt="2023-10-13T09:06:21.092" v="185" actId="1076"/>
          <ac:spMkLst>
            <pc:docMk/>
            <pc:sldMk cId="3233712479" sldId="258"/>
            <ac:spMk id="43" creationId="{7B155A98-6D41-36BC-7A1D-0ACE55AB80AB}"/>
          </ac:spMkLst>
        </pc:spChg>
        <pc:spChg chg="add mod">
          <ac:chgData name="AL AYUBI, Moch Thoriq Assegaf" userId="89e49ae9-f1bf-4cdc-9af5-3a072d0e59ad" providerId="ADAL" clId="{1AA0304A-3495-4724-BE26-20327B7D88BC}" dt="2023-10-13T09:06:26.346" v="188" actId="1076"/>
          <ac:spMkLst>
            <pc:docMk/>
            <pc:sldMk cId="3233712479" sldId="258"/>
            <ac:spMk id="44" creationId="{0CF762F4-A119-07D3-B881-B9DC8F0B9DD5}"/>
          </ac:spMkLst>
        </pc:spChg>
        <pc:spChg chg="add mod">
          <ac:chgData name="AL AYUBI, Moch Thoriq Assegaf" userId="89e49ae9-f1bf-4cdc-9af5-3a072d0e59ad" providerId="ADAL" clId="{1AA0304A-3495-4724-BE26-20327B7D88BC}" dt="2023-10-13T09:06:29.813" v="189" actId="1076"/>
          <ac:spMkLst>
            <pc:docMk/>
            <pc:sldMk cId="3233712479" sldId="258"/>
            <ac:spMk id="45" creationId="{64558843-9F57-B1AA-02DD-04DF34836633}"/>
          </ac:spMkLst>
        </pc:spChg>
        <pc:spChg chg="add mod">
          <ac:chgData name="AL AYUBI, Moch Thoriq Assegaf" userId="89e49ae9-f1bf-4cdc-9af5-3a072d0e59ad" providerId="ADAL" clId="{1AA0304A-3495-4724-BE26-20327B7D88BC}" dt="2023-10-13T09:06:45.647" v="193" actId="1076"/>
          <ac:spMkLst>
            <pc:docMk/>
            <pc:sldMk cId="3233712479" sldId="258"/>
            <ac:spMk id="46" creationId="{F1CEAFCA-ED39-794D-A3BD-62EE8EEA18E5}"/>
          </ac:spMkLst>
        </pc:spChg>
        <pc:spChg chg="add mod">
          <ac:chgData name="AL AYUBI, Moch Thoriq Assegaf" userId="89e49ae9-f1bf-4cdc-9af5-3a072d0e59ad" providerId="ADAL" clId="{1AA0304A-3495-4724-BE26-20327B7D88BC}" dt="2023-10-13T09:07:22.268" v="201" actId="14100"/>
          <ac:spMkLst>
            <pc:docMk/>
            <pc:sldMk cId="3233712479" sldId="258"/>
            <ac:spMk id="49" creationId="{FBE865AE-E99D-8A12-1C9C-F0157AEF667B}"/>
          </ac:spMkLst>
        </pc:spChg>
        <pc:spChg chg="add mod">
          <ac:chgData name="AL AYUBI, Moch Thoriq Assegaf" userId="89e49ae9-f1bf-4cdc-9af5-3a072d0e59ad" providerId="ADAL" clId="{1AA0304A-3495-4724-BE26-20327B7D88BC}" dt="2023-10-13T09:07:27.718" v="203" actId="1076"/>
          <ac:spMkLst>
            <pc:docMk/>
            <pc:sldMk cId="3233712479" sldId="258"/>
            <ac:spMk id="51" creationId="{CE897F28-71ED-287C-4736-DA1C4EB4F17C}"/>
          </ac:spMkLst>
        </pc:spChg>
        <pc:spChg chg="add mod">
          <ac:chgData name="AL AYUBI, Moch Thoriq Assegaf" userId="89e49ae9-f1bf-4cdc-9af5-3a072d0e59ad" providerId="ADAL" clId="{1AA0304A-3495-4724-BE26-20327B7D88BC}" dt="2023-10-13T09:07:31.030" v="205" actId="1076"/>
          <ac:spMkLst>
            <pc:docMk/>
            <pc:sldMk cId="3233712479" sldId="258"/>
            <ac:spMk id="52" creationId="{E6D916EE-C3FC-077A-B8A9-4D9E1D3FB3E5}"/>
          </ac:spMkLst>
        </pc:spChg>
        <pc:spChg chg="add mod">
          <ac:chgData name="AL AYUBI, Moch Thoriq Assegaf" userId="89e49ae9-f1bf-4cdc-9af5-3a072d0e59ad" providerId="ADAL" clId="{1AA0304A-3495-4724-BE26-20327B7D88BC}" dt="2023-10-13T09:07:34.332" v="207" actId="1076"/>
          <ac:spMkLst>
            <pc:docMk/>
            <pc:sldMk cId="3233712479" sldId="258"/>
            <ac:spMk id="54" creationId="{D44ABF44-16BE-6DE6-4ECA-F8A9400C9F39}"/>
          </ac:spMkLst>
        </pc:spChg>
        <pc:spChg chg="add mod">
          <ac:chgData name="AL AYUBI, Moch Thoriq Assegaf" userId="89e49ae9-f1bf-4cdc-9af5-3a072d0e59ad" providerId="ADAL" clId="{1AA0304A-3495-4724-BE26-20327B7D88BC}" dt="2023-10-13T09:07:37.943" v="209" actId="1076"/>
          <ac:spMkLst>
            <pc:docMk/>
            <pc:sldMk cId="3233712479" sldId="258"/>
            <ac:spMk id="56" creationId="{138C0DC6-58ED-68E5-05C1-B50177E499A8}"/>
          </ac:spMkLst>
        </pc:spChg>
        <pc:spChg chg="mod">
          <ac:chgData name="AL AYUBI, Moch Thoriq Assegaf" userId="89e49ae9-f1bf-4cdc-9af5-3a072d0e59ad" providerId="ADAL" clId="{1AA0304A-3495-4724-BE26-20327B7D88BC}" dt="2023-10-13T09:07:00.605" v="197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1AA0304A-3495-4724-BE26-20327B7D88BC}" dt="2023-10-13T09:06:49.475" v="194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1AA0304A-3495-4724-BE26-20327B7D88BC}" dt="2023-10-13T09:06:54.857" v="196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1AA0304A-3495-4724-BE26-20327B7D88BC}" dt="2023-10-13T09:06:51.302" v="195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1AA0304A-3495-4724-BE26-20327B7D88BC}" dt="2023-10-13T09:07:14.407" v="198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1AA0304A-3495-4724-BE26-20327B7D88BC}" dt="2023-10-13T09:07:41.023" v="210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1AA0304A-3495-4724-BE26-20327B7D88BC}" dt="2023-10-13T09:05:20.981" v="170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1AA0304A-3495-4724-BE26-20327B7D88BC}" dt="2023-10-13T09:05:06.209" v="169" actId="1076"/>
          <ac:spMkLst>
            <pc:docMk/>
            <pc:sldMk cId="3233712479" sldId="258"/>
            <ac:spMk id="122" creationId="{A0997BF7-5AA2-4F54-8D72-8D828ED8D95D}"/>
          </ac:spMkLst>
        </pc:spChg>
        <pc:grpChg chg="mod">
          <ac:chgData name="AL AYUBI, Moch Thoriq Assegaf" userId="89e49ae9-f1bf-4cdc-9af5-3a072d0e59ad" providerId="ADAL" clId="{1AA0304A-3495-4724-BE26-20327B7D88BC}" dt="2023-10-13T09:05:20.981" v="170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del modGraphic">
          <ac:chgData name="AL AYUBI, Moch Thoriq Assegaf" userId="89e49ae9-f1bf-4cdc-9af5-3a072d0e59ad" providerId="ADAL" clId="{1AA0304A-3495-4724-BE26-20327B7D88BC}" dt="2023-10-13T09:01:08.082" v="43" actId="478"/>
          <ac:graphicFrameMkLst>
            <pc:docMk/>
            <pc:sldMk cId="3233712479" sldId="258"/>
            <ac:graphicFrameMk id="13" creationId="{44C05D79-7C93-001A-8A23-8AA29F77098C}"/>
          </ac:graphicFrameMkLst>
        </pc:graphicFrameChg>
        <pc:graphicFrameChg chg="add mod ord modGraphic">
          <ac:chgData name="AL AYUBI, Moch Thoriq Assegaf" userId="89e49ae9-f1bf-4cdc-9af5-3a072d0e59ad" providerId="ADAL" clId="{1AA0304A-3495-4724-BE26-20327B7D88BC}" dt="2023-10-13T09:03:41.162" v="135" actId="16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1AA0304A-3495-4724-BE26-20327B7D88BC}" dt="2023-10-13T09:04:55.253" v="167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1AA0304A-3495-4724-BE26-20327B7D88BC}" dt="2023-10-13T09:04:12.920" v="142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1AA0304A-3495-4724-BE26-20327B7D88BC}" dt="2023-10-13T09:04:27.774" v="144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1AA0304A-3495-4724-BE26-20327B7D88BC}" dt="2023-10-13T09:04:24.958" v="143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1AA0304A-3495-4724-BE26-20327B7D88BC}" dt="2023-10-13T09:03:58.262" v="139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1AA0304A-3495-4724-BE26-20327B7D88BC}" dt="2023-10-13T09:04:06.033" v="141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1AA0304A-3495-4724-BE26-20327B7D88BC}" dt="2023-10-13T09:04:41" v="146" actId="1076"/>
          <ac:picMkLst>
            <pc:docMk/>
            <pc:sldMk cId="3233712479" sldId="258"/>
            <ac:picMk id="137" creationId="{A268352A-E882-4850-B4BA-2B9C094D9740}"/>
          </ac:picMkLst>
        </pc:picChg>
      </pc:sldChg>
      <pc:sldChg chg="modSp mod">
        <pc:chgData name="AL AYUBI, Moch Thoriq Assegaf" userId="89e49ae9-f1bf-4cdc-9af5-3a072d0e59ad" providerId="ADAL" clId="{1AA0304A-3495-4724-BE26-20327B7D88BC}" dt="2023-10-13T09:00:20.083" v="39" actId="404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1AA0304A-3495-4724-BE26-20327B7D88BC}" dt="2023-10-13T08:46:10.491" v="21" actId="20577"/>
          <ac:spMkLst>
            <pc:docMk/>
            <pc:sldMk cId="1943623542" sldId="259"/>
            <ac:spMk id="3" creationId="{E290FA3B-1AA8-AC27-4ECA-9FA714092BA5}"/>
          </ac:spMkLst>
        </pc:spChg>
        <pc:graphicFrameChg chg="mod modGraphic">
          <ac:chgData name="AL AYUBI, Moch Thoriq Assegaf" userId="89e49ae9-f1bf-4cdc-9af5-3a072d0e59ad" providerId="ADAL" clId="{1AA0304A-3495-4724-BE26-20327B7D88BC}" dt="2023-10-13T09:00:20.083" v="39" actId="404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5ECE8AF2-3E31-45D8-9C09-FB7FFBD15421}"/>
    <pc:docChg chg="undo custSel modSld modMainMaster modNotesMaster">
      <pc:chgData name="AL AYUBI, Moch Thoriq Assegaf" userId="89e49ae9-f1bf-4cdc-9af5-3a072d0e59ad" providerId="ADAL" clId="{5ECE8AF2-3E31-45D8-9C09-FB7FFBD15421}" dt="2024-07-19T03:59:54.745" v="67" actId="1076"/>
      <pc:docMkLst>
        <pc:docMk/>
      </pc:docMkLst>
      <pc:sldChg chg="modSp mod">
        <pc:chgData name="AL AYUBI, Moch Thoriq Assegaf" userId="89e49ae9-f1bf-4cdc-9af5-3a072d0e59ad" providerId="ADAL" clId="{5ECE8AF2-3E31-45D8-9C09-FB7FFBD15421}" dt="2024-07-19T03:59:54.745" v="67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5ECE8AF2-3E31-45D8-9C09-FB7FFBD15421}" dt="2024-07-19T03:59:42.975" v="59" actId="1076"/>
          <ac:spMkLst>
            <pc:docMk/>
            <pc:sldMk cId="3233712479" sldId="258"/>
            <ac:spMk id="4" creationId="{083CB357-7BE7-AD0D-2EA8-6C48B1D86B8E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k cId="3233712479" sldId="258"/>
            <ac:spMk id="5" creationId="{50C06868-1092-4DC7-BE0B-DFD086C79E9A}"/>
          </ac:spMkLst>
        </pc:spChg>
        <pc:spChg chg="mod">
          <ac:chgData name="AL AYUBI, Moch Thoriq Assegaf" userId="89e49ae9-f1bf-4cdc-9af5-3a072d0e59ad" providerId="ADAL" clId="{5ECE8AF2-3E31-45D8-9C09-FB7FFBD15421}" dt="2024-07-19T03:59:33.070" v="57" actId="14100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k cId="3233712479" sldId="258"/>
            <ac:spMk id="10" creationId="{60BF3B0E-29ED-4A45-A936-A304DA651A7B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k cId="3233712479" sldId="258"/>
            <ac:spMk id="12" creationId="{649FE3A4-6E5E-5765-1261-3783C08FF355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k cId="3233712479" sldId="258"/>
            <ac:spMk id="15" creationId="{2BDB853F-5A7A-3CF7-5996-FC6B8BA58A49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k cId="3233712479" sldId="258"/>
            <ac:spMk id="30" creationId="{6EC87A4F-A618-480D-9A15-4C49E3C6AE27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k cId="3233712479" sldId="258"/>
            <ac:spMk id="74" creationId="{809AE666-A0F6-470C-95C4-0FD288D15247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k cId="3233712479" sldId="258"/>
            <ac:spMk id="75" creationId="{DACA093B-ED5D-4051-B5D3-2C4E375D024B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k cId="3233712479" sldId="258"/>
            <ac:spMk id="127" creationId="{277BE7B6-AC65-4891-BFB3-FF0C3B3A1392}"/>
          </ac:spMkLst>
        </pc:spChg>
        <pc:grpChg chg="mod">
          <ac:chgData name="AL AYUBI, Moch Thoriq Assegaf" userId="89e49ae9-f1bf-4cdc-9af5-3a072d0e59ad" providerId="ADAL" clId="{5ECE8AF2-3E31-45D8-9C09-FB7FFBD15421}" dt="2024-07-19T03:59:30.270" v="56" actId="1036"/>
          <ac:grpSpMkLst>
            <pc:docMk/>
            <pc:sldMk cId="3233712479" sldId="258"/>
            <ac:grpSpMk id="3" creationId="{9F0D518C-3256-4429-B3CC-50AD6D7EA512}"/>
          </ac:grpSpMkLst>
        </pc:grpChg>
        <pc:grpChg chg="mod">
          <ac:chgData name="AL AYUBI, Moch Thoriq Assegaf" userId="89e49ae9-f1bf-4cdc-9af5-3a072d0e59ad" providerId="ADAL" clId="{5ECE8AF2-3E31-45D8-9C09-FB7FFBD15421}" dt="2024-07-19T03:59:21.828" v="50"/>
          <ac:grpSpMkLst>
            <pc:docMk/>
            <pc:sldMk cId="3233712479" sldId="258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5ECE8AF2-3E31-45D8-9C09-FB7FFBD15421}" dt="2024-07-19T03:59:21.828" v="50"/>
          <ac:grpSpMkLst>
            <pc:docMk/>
            <pc:sldMk cId="3233712479" sldId="258"/>
            <ac:grpSpMk id="29" creationId="{D2B26886-DEAC-4A5F-9CA2-068BE91A1D52}"/>
          </ac:grpSpMkLst>
        </pc:grpChg>
        <pc:grpChg chg="mod">
          <ac:chgData name="AL AYUBI, Moch Thoriq Assegaf" userId="89e49ae9-f1bf-4cdc-9af5-3a072d0e59ad" providerId="ADAL" clId="{5ECE8AF2-3E31-45D8-9C09-FB7FFBD15421}" dt="2024-07-19T03:59:21.828" v="50"/>
          <ac:grpSpMkLst>
            <pc:docMk/>
            <pc:sldMk cId="3233712479" sldId="258"/>
            <ac:grpSpMk id="125" creationId="{EC5DAE1D-76D5-444B-9F63-35CE269C2DA5}"/>
          </ac:grpSpMkLst>
        </pc:grpChg>
        <pc:graphicFrameChg chg="mod modGraphic">
          <ac:chgData name="AL AYUBI, Moch Thoriq Assegaf" userId="89e49ae9-f1bf-4cdc-9af5-3a072d0e59ad" providerId="ADAL" clId="{5ECE8AF2-3E31-45D8-9C09-FB7FFBD15421}" dt="2024-07-19T03:59:38.225" v="58" actId="1076"/>
          <ac:graphicFrameMkLst>
            <pc:docMk/>
            <pc:sldMk cId="3233712479" sldId="258"/>
            <ac:graphicFrameMk id="2" creationId="{1C80CE32-9A49-36ED-4EBA-44F3F3C1F727}"/>
          </ac:graphicFrameMkLst>
        </pc:graphicFrameChg>
        <pc:graphicFrameChg chg="mod">
          <ac:chgData name="AL AYUBI, Moch Thoriq Assegaf" userId="89e49ae9-f1bf-4cdc-9af5-3a072d0e59ad" providerId="ADAL" clId="{5ECE8AF2-3E31-45D8-9C09-FB7FFBD15421}" dt="2024-07-19T03:59:42.975" v="59" actId="1076"/>
          <ac:graphicFrameMkLst>
            <pc:docMk/>
            <pc:sldMk cId="3233712479" sldId="258"/>
            <ac:graphicFrameMk id="6" creationId="{D7864C11-C320-C7C8-9753-9F87A7CDE132}"/>
          </ac:graphicFrameMkLst>
        </pc:graphicFrameChg>
        <pc:graphicFrameChg chg="mod modGraphic">
          <ac:chgData name="AL AYUBI, Moch Thoriq Assegaf" userId="89e49ae9-f1bf-4cdc-9af5-3a072d0e59ad" providerId="ADAL" clId="{5ECE8AF2-3E31-45D8-9C09-FB7FFBD15421}" dt="2024-07-19T03:59:54.745" v="67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picChg chg="mod">
          <ac:chgData name="AL AYUBI, Moch Thoriq Assegaf" userId="89e49ae9-f1bf-4cdc-9af5-3a072d0e59ad" providerId="ADAL" clId="{5ECE8AF2-3E31-45D8-9C09-FB7FFBD15421}" dt="2024-07-19T03:59:21.828" v="50"/>
          <ac:picMkLst>
            <pc:docMk/>
            <pc:sldMk cId="3233712479" sldId="258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5ECE8AF2-3E31-45D8-9C09-FB7FFBD15421}" dt="2024-07-19T03:59:21.828" v="50"/>
          <ac:picMkLst>
            <pc:docMk/>
            <pc:sldMk cId="3233712479" sldId="258"/>
            <ac:picMk id="31" creationId="{26FC4384-D837-4738-92EB-9414723DC5FD}"/>
          </ac:picMkLst>
        </pc:picChg>
        <pc:picChg chg="mod">
          <ac:chgData name="AL AYUBI, Moch Thoriq Assegaf" userId="89e49ae9-f1bf-4cdc-9af5-3a072d0e59ad" providerId="ADAL" clId="{5ECE8AF2-3E31-45D8-9C09-FB7FFBD15421}" dt="2024-07-19T03:59:21.828" v="50"/>
          <ac:picMkLst>
            <pc:docMk/>
            <pc:sldMk cId="3233712479" sldId="258"/>
            <ac:picMk id="53" creationId="{74164C88-D757-4CFB-BCCF-6302340BD25F}"/>
          </ac:picMkLst>
        </pc:picChg>
        <pc:picChg chg="mod">
          <ac:chgData name="AL AYUBI, Moch Thoriq Assegaf" userId="89e49ae9-f1bf-4cdc-9af5-3a072d0e59ad" providerId="ADAL" clId="{5ECE8AF2-3E31-45D8-9C09-FB7FFBD15421}" dt="2024-07-19T03:59:21.828" v="50"/>
          <ac:picMkLst>
            <pc:docMk/>
            <pc:sldMk cId="3233712479" sldId="258"/>
            <ac:picMk id="55" creationId="{56AFAD08-395B-4310-8810-BEDBFD6CE86E}"/>
          </ac:picMkLst>
        </pc:picChg>
        <pc:picChg chg="mod">
          <ac:chgData name="AL AYUBI, Moch Thoriq Assegaf" userId="89e49ae9-f1bf-4cdc-9af5-3a072d0e59ad" providerId="ADAL" clId="{5ECE8AF2-3E31-45D8-9C09-FB7FFBD15421}" dt="2024-07-19T03:59:21.828" v="50"/>
          <ac:picMkLst>
            <pc:docMk/>
            <pc:sldMk cId="3233712479" sldId="258"/>
            <ac:picMk id="151" creationId="{9117D1B4-54AB-4E73-A9B2-38ABB9B130ED}"/>
          </ac:picMkLst>
        </pc:picChg>
        <pc:picChg chg="mod">
          <ac:chgData name="AL AYUBI, Moch Thoriq Assegaf" userId="89e49ae9-f1bf-4cdc-9af5-3a072d0e59ad" providerId="ADAL" clId="{5ECE8AF2-3E31-45D8-9C09-FB7FFBD15421}" dt="2024-07-19T03:59:21.828" v="50"/>
          <ac:picMkLst>
            <pc:docMk/>
            <pc:sldMk cId="3233712479" sldId="258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5ECE8AF2-3E31-45D8-9C09-FB7FFBD15421}" dt="2024-07-19T03:59:21.828" v="50"/>
          <ac:picMkLst>
            <pc:docMk/>
            <pc:sldMk cId="3233712479" sldId="258"/>
            <ac:picMk id="1032" creationId="{BFAE9188-45BF-0987-2829-0E7803E1527C}"/>
          </ac:picMkLst>
        </pc:picChg>
        <pc:picChg chg="mod">
          <ac:chgData name="AL AYUBI, Moch Thoriq Assegaf" userId="89e49ae9-f1bf-4cdc-9af5-3a072d0e59ad" providerId="ADAL" clId="{5ECE8AF2-3E31-45D8-9C09-FB7FFBD15421}" dt="2024-07-19T03:59:21.828" v="50"/>
          <ac:picMkLst>
            <pc:docMk/>
            <pc:sldMk cId="3233712479" sldId="258"/>
            <ac:picMk id="1034" creationId="{7439C46E-3CEC-AA85-101A-E8D234E8C714}"/>
          </ac:picMkLst>
        </pc:picChg>
      </pc:sldChg>
      <pc:sldMasterChg chg="modSp modSldLayout">
        <pc:chgData name="AL AYUBI, Moch Thoriq Assegaf" userId="89e49ae9-f1bf-4cdc-9af5-3a072d0e59ad" providerId="ADAL" clId="{5ECE8AF2-3E31-45D8-9C09-FB7FFBD15421}" dt="2024-07-19T03:59:21.828" v="50"/>
        <pc:sldMasterMkLst>
          <pc:docMk/>
          <pc:sldMasterMk cId="3426395204" sldId="2147483780"/>
        </pc:sldMasterMkLst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asterMk cId="3426395204" sldId="2147483780"/>
            <ac:spMk id="2" creationId="{00000000-0000-0000-0000-000000000000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asterMk cId="3426395204" sldId="2147483780"/>
            <ac:spMk id="3" creationId="{00000000-0000-0000-0000-000000000000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asterMk cId="3426395204" sldId="2147483780"/>
            <ac:spMk id="4" creationId="{00000000-0000-0000-0000-000000000000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asterMk cId="3426395204" sldId="2147483780"/>
            <ac:spMk id="5" creationId="{00000000-0000-0000-0000-000000000000}"/>
          </ac:spMkLst>
        </pc:spChg>
        <pc:spChg chg="mod">
          <ac:chgData name="AL AYUBI, Moch Thoriq Assegaf" userId="89e49ae9-f1bf-4cdc-9af5-3a072d0e59ad" providerId="ADAL" clId="{5ECE8AF2-3E31-45D8-9C09-FB7FFBD15421}" dt="2024-07-19T03:59:21.828" v="50"/>
          <ac:spMkLst>
            <pc:docMk/>
            <pc:sldMasterMk cId="3426395204" sldId="2147483780"/>
            <ac:spMk id="6" creationId="{00000000-0000-0000-0000-000000000000}"/>
          </ac:spMkLst>
        </pc:spChg>
        <pc:sldLayoutChg chg="modSp">
          <pc:chgData name="AL AYUBI, Moch Thoriq Assegaf" userId="89e49ae9-f1bf-4cdc-9af5-3a072d0e59ad" providerId="ADAL" clId="{5ECE8AF2-3E31-45D8-9C09-FB7FFBD15421}" dt="2024-07-19T03:59:21.828" v="50"/>
          <pc:sldLayoutMkLst>
            <pc:docMk/>
            <pc:sldMasterMk cId="3426395204" sldId="2147483780"/>
            <pc:sldLayoutMk cId="2658309538" sldId="2147483781"/>
          </pc:sldLayoutMkLst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2658309538" sldId="2147483781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2658309538" sldId="2147483781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5ECE8AF2-3E31-45D8-9C09-FB7FFBD15421}" dt="2024-07-19T03:59:21.828" v="50"/>
          <pc:sldLayoutMkLst>
            <pc:docMk/>
            <pc:sldMasterMk cId="3426395204" sldId="2147483780"/>
            <pc:sldLayoutMk cId="3814322373" sldId="2147483783"/>
          </pc:sldLayoutMkLst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3814322373" sldId="2147483783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3814322373" sldId="2147483783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5ECE8AF2-3E31-45D8-9C09-FB7FFBD15421}" dt="2024-07-19T03:59:21.828" v="50"/>
          <pc:sldLayoutMkLst>
            <pc:docMk/>
            <pc:sldMasterMk cId="3426395204" sldId="2147483780"/>
            <pc:sldLayoutMk cId="588752887" sldId="2147483784"/>
          </pc:sldLayoutMkLst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588752887" sldId="2147483784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588752887" sldId="2147483784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5ECE8AF2-3E31-45D8-9C09-FB7FFBD15421}" dt="2024-07-19T03:59:21.828" v="50"/>
          <pc:sldLayoutMkLst>
            <pc:docMk/>
            <pc:sldMasterMk cId="3426395204" sldId="2147483780"/>
            <pc:sldLayoutMk cId="4133034150" sldId="2147483785"/>
          </pc:sldLayoutMkLst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4133034150" sldId="2147483785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4133034150" sldId="2147483785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4133034150" sldId="2147483785"/>
              <ac:spMk id="4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4133034150" sldId="2147483785"/>
              <ac:spMk id="5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4133034150" sldId="2147483785"/>
              <ac:spMk id="6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5ECE8AF2-3E31-45D8-9C09-FB7FFBD15421}" dt="2024-07-19T03:59:21.828" v="50"/>
          <pc:sldLayoutMkLst>
            <pc:docMk/>
            <pc:sldMasterMk cId="3426395204" sldId="2147483780"/>
            <pc:sldLayoutMk cId="1914233722" sldId="2147483788"/>
          </pc:sldLayoutMkLst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1914233722" sldId="2147483788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1914233722" sldId="2147483788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1914233722" sldId="2147483788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5ECE8AF2-3E31-45D8-9C09-FB7FFBD15421}" dt="2024-07-19T03:59:21.828" v="50"/>
          <pc:sldLayoutMkLst>
            <pc:docMk/>
            <pc:sldMasterMk cId="3426395204" sldId="2147483780"/>
            <pc:sldLayoutMk cId="3540310524" sldId="2147483789"/>
          </pc:sldLayoutMkLst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3540310524" sldId="2147483789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3540310524" sldId="2147483789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3540310524" sldId="2147483789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5ECE8AF2-3E31-45D8-9C09-FB7FFBD15421}" dt="2024-07-19T03:59:21.828" v="50"/>
          <pc:sldLayoutMkLst>
            <pc:docMk/>
            <pc:sldMasterMk cId="3426395204" sldId="2147483780"/>
            <pc:sldLayoutMk cId="1587440716" sldId="2147483791"/>
          </pc:sldLayoutMkLst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1587440716" sldId="2147483791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5ECE8AF2-3E31-45D8-9C09-FB7FFBD15421}" dt="2024-07-19T03:59:21.828" v="50"/>
            <ac:spMkLst>
              <pc:docMk/>
              <pc:sldMasterMk cId="3426395204" sldId="2147483780"/>
              <pc:sldLayoutMk cId="1587440716" sldId="2147483791"/>
              <ac:spMk id="3" creationId="{00000000-0000-0000-0000-000000000000}"/>
            </ac:spMkLst>
          </pc:spChg>
        </pc:sldLayoutChg>
      </pc:sldMasterChg>
    </pc:docChg>
  </pc:docChgLst>
  <pc:docChgLst>
    <pc:chgData name="AL AYUBI, Moch Thoriq Assegaf" userId="89e49ae9-f1bf-4cdc-9af5-3a072d0e59ad" providerId="ADAL" clId="{52FD7809-3B93-4415-BF7B-BFE4924461BA}"/>
    <pc:docChg chg="custSel addSld modSld">
      <pc:chgData name="AL AYUBI, Moch Thoriq Assegaf" userId="89e49ae9-f1bf-4cdc-9af5-3a072d0e59ad" providerId="ADAL" clId="{52FD7809-3B93-4415-BF7B-BFE4924461BA}" dt="2023-07-14T03:28:24.993" v="511" actId="1076"/>
      <pc:docMkLst>
        <pc:docMk/>
      </pc:docMkLst>
      <pc:sldChg chg="addSp delSp modSp mod">
        <pc:chgData name="AL AYUBI, Moch Thoriq Assegaf" userId="89e49ae9-f1bf-4cdc-9af5-3a072d0e59ad" providerId="ADAL" clId="{52FD7809-3B93-4415-BF7B-BFE4924461BA}" dt="2023-07-14T03:24:36.216" v="352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52FD7809-3B93-4415-BF7B-BFE4924461BA}" dt="2023-07-14T03:08:47.649" v="50" actId="1076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52FD7809-3B93-4415-BF7B-BFE4924461BA}" dt="2023-07-14T03:08:47.649" v="50" actId="1076"/>
          <ac:spMkLst>
            <pc:docMk/>
            <pc:sldMk cId="3233712479" sldId="258"/>
            <ac:spMk id="5" creationId="{50C06868-1092-4DC7-BE0B-DFD086C79E9A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6" creationId="{1AA676C9-1580-7217-69A9-060563E9FD9E}"/>
          </ac:spMkLst>
        </pc:spChg>
        <pc:spChg chg="mod">
          <ac:chgData name="AL AYUBI, Moch Thoriq Assegaf" userId="89e49ae9-f1bf-4cdc-9af5-3a072d0e59ad" providerId="ADAL" clId="{52FD7809-3B93-4415-BF7B-BFE4924461BA}" dt="2023-07-14T03:19:51.821" v="252" actId="14100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52FD7809-3B93-4415-BF7B-BFE4924461BA}" dt="2023-07-14T03:12:01.213" v="100" actId="14100"/>
          <ac:spMkLst>
            <pc:docMk/>
            <pc:sldMk cId="3233712479" sldId="258"/>
            <ac:spMk id="10" creationId="{60BF3B0E-29ED-4A45-A936-A304DA651A7B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13" creationId="{478A14C8-D617-BCB0-0ED2-4DFEDC0A71ED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19" creationId="{0538FAB5-F535-890E-279F-447276B52E70}"/>
          </ac:spMkLst>
        </pc:spChg>
        <pc:spChg chg="add mod">
          <ac:chgData name="AL AYUBI, Moch Thoriq Assegaf" userId="89e49ae9-f1bf-4cdc-9af5-3a072d0e59ad" providerId="ADAL" clId="{52FD7809-3B93-4415-BF7B-BFE4924461BA}" dt="2023-07-14T03:19:04.327" v="229" actId="20577"/>
          <ac:spMkLst>
            <pc:docMk/>
            <pc:sldMk cId="3233712479" sldId="258"/>
            <ac:spMk id="21" creationId="{CFA47D72-9956-470A-8A1B-5ED88F70C2E6}"/>
          </ac:spMkLst>
        </pc:spChg>
        <pc:spChg chg="add mod">
          <ac:chgData name="AL AYUBI, Moch Thoriq Assegaf" userId="89e49ae9-f1bf-4cdc-9af5-3a072d0e59ad" providerId="ADAL" clId="{52FD7809-3B93-4415-BF7B-BFE4924461BA}" dt="2023-07-14T03:19:06.986" v="231" actId="20577"/>
          <ac:spMkLst>
            <pc:docMk/>
            <pc:sldMk cId="3233712479" sldId="258"/>
            <ac:spMk id="22" creationId="{4DE20041-7482-FF4E-A745-FE5BFB882572}"/>
          </ac:spMkLst>
        </pc:spChg>
        <pc:spChg chg="add mod">
          <ac:chgData name="AL AYUBI, Moch Thoriq Assegaf" userId="89e49ae9-f1bf-4cdc-9af5-3a072d0e59ad" providerId="ADAL" clId="{52FD7809-3B93-4415-BF7B-BFE4924461BA}" dt="2023-07-14T03:21:37.718" v="307" actId="1076"/>
          <ac:spMkLst>
            <pc:docMk/>
            <pc:sldMk cId="3233712479" sldId="258"/>
            <ac:spMk id="23" creationId="{B6A8B469-9B76-FC16-2A6D-812BC41A721A}"/>
          </ac:spMkLst>
        </pc:spChg>
        <pc:spChg chg="add mod">
          <ac:chgData name="AL AYUBI, Moch Thoriq Assegaf" userId="89e49ae9-f1bf-4cdc-9af5-3a072d0e59ad" providerId="ADAL" clId="{52FD7809-3B93-4415-BF7B-BFE4924461BA}" dt="2023-07-14T03:21:41.588" v="308" actId="1076"/>
          <ac:spMkLst>
            <pc:docMk/>
            <pc:sldMk cId="3233712479" sldId="258"/>
            <ac:spMk id="24" creationId="{F227EA16-0566-71E1-CD5B-2211B9F01284}"/>
          </ac:spMkLst>
        </pc:spChg>
        <pc:spChg chg="add mod">
          <ac:chgData name="AL AYUBI, Moch Thoriq Assegaf" userId="89e49ae9-f1bf-4cdc-9af5-3a072d0e59ad" providerId="ADAL" clId="{52FD7809-3B93-4415-BF7B-BFE4924461BA}" dt="2023-07-14T03:22:35.243" v="315" actId="1076"/>
          <ac:spMkLst>
            <pc:docMk/>
            <pc:sldMk cId="3233712479" sldId="258"/>
            <ac:spMk id="25" creationId="{E8098ACB-1255-BC46-31FD-781FD2B791EC}"/>
          </ac:spMkLst>
        </pc:spChg>
        <pc:spChg chg="add mod">
          <ac:chgData name="AL AYUBI, Moch Thoriq Assegaf" userId="89e49ae9-f1bf-4cdc-9af5-3a072d0e59ad" providerId="ADAL" clId="{52FD7809-3B93-4415-BF7B-BFE4924461BA}" dt="2023-07-14T03:22:09.333" v="310" actId="1076"/>
          <ac:spMkLst>
            <pc:docMk/>
            <pc:sldMk cId="3233712479" sldId="258"/>
            <ac:spMk id="26" creationId="{778C61AC-E0EC-3527-3747-ED2CD39B2BF5}"/>
          </ac:spMkLst>
        </pc:spChg>
        <pc:spChg chg="mod">
          <ac:chgData name="AL AYUBI, Moch Thoriq Assegaf" userId="89e49ae9-f1bf-4cdc-9af5-3a072d0e59ad" providerId="ADAL" clId="{52FD7809-3B93-4415-BF7B-BFE4924461BA}" dt="2023-07-14T03:19:16.496" v="235" actId="20577"/>
          <ac:spMkLst>
            <pc:docMk/>
            <pc:sldMk cId="3233712479" sldId="258"/>
            <ac:spMk id="27" creationId="{56A72CC8-CE52-4C39-AB58-E792897DE88D}"/>
          </ac:spMkLst>
        </pc:spChg>
        <pc:spChg chg="add mod">
          <ac:chgData name="AL AYUBI, Moch Thoriq Assegaf" userId="89e49ae9-f1bf-4cdc-9af5-3a072d0e59ad" providerId="ADAL" clId="{52FD7809-3B93-4415-BF7B-BFE4924461BA}" dt="2023-07-14T03:22:15.256" v="312" actId="1076"/>
          <ac:spMkLst>
            <pc:docMk/>
            <pc:sldMk cId="3233712479" sldId="258"/>
            <ac:spMk id="32" creationId="{81614DA4-487D-FA99-D438-4504B7139986}"/>
          </ac:spMkLst>
        </pc:spChg>
        <pc:spChg chg="del mod">
          <ac:chgData name="AL AYUBI, Moch Thoriq Assegaf" userId="89e49ae9-f1bf-4cdc-9af5-3a072d0e59ad" providerId="ADAL" clId="{52FD7809-3B93-4415-BF7B-BFE4924461BA}" dt="2023-07-14T03:20:45.720" v="300" actId="478"/>
          <ac:spMkLst>
            <pc:docMk/>
            <pc:sldMk cId="3233712479" sldId="258"/>
            <ac:spMk id="33" creationId="{7AC15A96-F318-3589-26A5-EE6EDF8B324D}"/>
          </ac:spMkLst>
        </pc:spChg>
        <pc:spChg chg="add mod">
          <ac:chgData name="AL AYUBI, Moch Thoriq Assegaf" userId="89e49ae9-f1bf-4cdc-9af5-3a072d0e59ad" providerId="ADAL" clId="{52FD7809-3B93-4415-BF7B-BFE4924461BA}" dt="2023-07-14T03:22:24.812" v="314" actId="1076"/>
          <ac:spMkLst>
            <pc:docMk/>
            <pc:sldMk cId="3233712479" sldId="258"/>
            <ac:spMk id="35" creationId="{5DC9F502-0214-31EA-292E-64481783D14A}"/>
          </ac:spMkLst>
        </pc:spChg>
        <pc:spChg chg="add mod">
          <ac:chgData name="AL AYUBI, Moch Thoriq Assegaf" userId="89e49ae9-f1bf-4cdc-9af5-3a072d0e59ad" providerId="ADAL" clId="{52FD7809-3B93-4415-BF7B-BFE4924461BA}" dt="2023-07-14T03:23:56.629" v="342" actId="14100"/>
          <ac:spMkLst>
            <pc:docMk/>
            <pc:sldMk cId="3233712479" sldId="258"/>
            <ac:spMk id="36" creationId="{0CF3227A-A28D-E585-3328-FE4C6FD44138}"/>
          </ac:spMkLst>
        </pc:spChg>
        <pc:spChg chg="add mod">
          <ac:chgData name="AL AYUBI, Moch Thoriq Assegaf" userId="89e49ae9-f1bf-4cdc-9af5-3a072d0e59ad" providerId="ADAL" clId="{52FD7809-3B93-4415-BF7B-BFE4924461BA}" dt="2023-07-14T03:23:28.560" v="329" actId="1076"/>
          <ac:spMkLst>
            <pc:docMk/>
            <pc:sldMk cId="3233712479" sldId="258"/>
            <ac:spMk id="37" creationId="{236FB93E-7DE4-8B54-8F71-6EEB14DD9264}"/>
          </ac:spMkLst>
        </pc:spChg>
        <pc:spChg chg="add mod">
          <ac:chgData name="AL AYUBI, Moch Thoriq Assegaf" userId="89e49ae9-f1bf-4cdc-9af5-3a072d0e59ad" providerId="ADAL" clId="{52FD7809-3B93-4415-BF7B-BFE4924461BA}" dt="2023-07-14T03:23:12.512" v="323" actId="1076"/>
          <ac:spMkLst>
            <pc:docMk/>
            <pc:sldMk cId="3233712479" sldId="258"/>
            <ac:spMk id="38" creationId="{16397A07-3A8F-6883-2019-A5967B311A3F}"/>
          </ac:spMkLst>
        </pc:spChg>
        <pc:spChg chg="add mod">
          <ac:chgData name="AL AYUBI, Moch Thoriq Assegaf" userId="89e49ae9-f1bf-4cdc-9af5-3a072d0e59ad" providerId="ADAL" clId="{52FD7809-3B93-4415-BF7B-BFE4924461BA}" dt="2023-07-14T03:23:22.252" v="327" actId="1076"/>
          <ac:spMkLst>
            <pc:docMk/>
            <pc:sldMk cId="3233712479" sldId="258"/>
            <ac:spMk id="39" creationId="{CA0F1436-6145-0CA5-F9D5-2DDA31B9C816}"/>
          </ac:spMkLst>
        </pc:spChg>
        <pc:spChg chg="add mod">
          <ac:chgData name="AL AYUBI, Moch Thoriq Assegaf" userId="89e49ae9-f1bf-4cdc-9af5-3a072d0e59ad" providerId="ADAL" clId="{52FD7809-3B93-4415-BF7B-BFE4924461BA}" dt="2023-07-14T03:23:17.507" v="326" actId="1076"/>
          <ac:spMkLst>
            <pc:docMk/>
            <pc:sldMk cId="3233712479" sldId="258"/>
            <ac:spMk id="40" creationId="{CBA5F984-F5B3-14EF-4863-47A0BDD6C2C4}"/>
          </ac:spMkLst>
        </pc:spChg>
        <pc:spChg chg="add mod">
          <ac:chgData name="AL AYUBI, Moch Thoriq Assegaf" userId="89e49ae9-f1bf-4cdc-9af5-3a072d0e59ad" providerId="ADAL" clId="{52FD7809-3B93-4415-BF7B-BFE4924461BA}" dt="2023-07-14T03:23:36.478" v="333" actId="1076"/>
          <ac:spMkLst>
            <pc:docMk/>
            <pc:sldMk cId="3233712479" sldId="258"/>
            <ac:spMk id="41" creationId="{2D4AF992-186E-078D-0E92-798C037B2574}"/>
          </ac:spMkLst>
        </pc:spChg>
        <pc:spChg chg="add mod">
          <ac:chgData name="AL AYUBI, Moch Thoriq Assegaf" userId="89e49ae9-f1bf-4cdc-9af5-3a072d0e59ad" providerId="ADAL" clId="{52FD7809-3B93-4415-BF7B-BFE4924461BA}" dt="2023-07-14T03:23:32.842" v="332" actId="1076"/>
          <ac:spMkLst>
            <pc:docMk/>
            <pc:sldMk cId="3233712479" sldId="258"/>
            <ac:spMk id="42" creationId="{3983DE2B-DFE6-17C4-F854-D0F4E3A49250}"/>
          </ac:spMkLst>
        </pc:spChg>
        <pc:spChg chg="add mod">
          <ac:chgData name="AL AYUBI, Moch Thoriq Assegaf" userId="89e49ae9-f1bf-4cdc-9af5-3a072d0e59ad" providerId="ADAL" clId="{52FD7809-3B93-4415-BF7B-BFE4924461BA}" dt="2023-07-14T03:23:45.475" v="335" actId="1076"/>
          <ac:spMkLst>
            <pc:docMk/>
            <pc:sldMk cId="3233712479" sldId="258"/>
            <ac:spMk id="43" creationId="{B0896C92-1F5C-1BAE-239E-CF9C3374F71B}"/>
          </ac:spMkLst>
        </pc:spChg>
        <pc:spChg chg="add mod">
          <ac:chgData name="AL AYUBI, Moch Thoriq Assegaf" userId="89e49ae9-f1bf-4cdc-9af5-3a072d0e59ad" providerId="ADAL" clId="{52FD7809-3B93-4415-BF7B-BFE4924461BA}" dt="2023-07-14T03:23:48.023" v="337" actId="1076"/>
          <ac:spMkLst>
            <pc:docMk/>
            <pc:sldMk cId="3233712479" sldId="258"/>
            <ac:spMk id="44" creationId="{42DFAC93-E64F-C28F-1EF7-2D9423B8AB07}"/>
          </ac:spMkLst>
        </pc:spChg>
        <pc:spChg chg="add mod">
          <ac:chgData name="AL AYUBI, Moch Thoriq Assegaf" userId="89e49ae9-f1bf-4cdc-9af5-3a072d0e59ad" providerId="ADAL" clId="{52FD7809-3B93-4415-BF7B-BFE4924461BA}" dt="2023-07-14T03:23:50.303" v="339" actId="1076"/>
          <ac:spMkLst>
            <pc:docMk/>
            <pc:sldMk cId="3233712479" sldId="258"/>
            <ac:spMk id="45" creationId="{48A0BD9E-E5B1-84AD-8564-7A00473E7684}"/>
          </ac:spMkLst>
        </pc:spChg>
        <pc:spChg chg="add mod">
          <ac:chgData name="AL AYUBI, Moch Thoriq Assegaf" userId="89e49ae9-f1bf-4cdc-9af5-3a072d0e59ad" providerId="ADAL" clId="{52FD7809-3B93-4415-BF7B-BFE4924461BA}" dt="2023-07-14T03:23:53.620" v="341" actId="1076"/>
          <ac:spMkLst>
            <pc:docMk/>
            <pc:sldMk cId="3233712479" sldId="258"/>
            <ac:spMk id="46" creationId="{0E541C1E-1CD7-7316-2F6E-14BCE7BDE72F}"/>
          </ac:spMkLst>
        </pc:spChg>
        <pc:spChg chg="add mod">
          <ac:chgData name="AL AYUBI, Moch Thoriq Assegaf" userId="89e49ae9-f1bf-4cdc-9af5-3a072d0e59ad" providerId="ADAL" clId="{52FD7809-3B93-4415-BF7B-BFE4924461BA}" dt="2023-07-14T03:24:18.454" v="348" actId="1076"/>
          <ac:spMkLst>
            <pc:docMk/>
            <pc:sldMk cId="3233712479" sldId="258"/>
            <ac:spMk id="47" creationId="{D83AB4FB-FCC5-9051-B77B-59FDC10C50CB}"/>
          </ac:spMkLst>
        </pc:spChg>
        <pc:spChg chg="add mod">
          <ac:chgData name="AL AYUBI, Moch Thoriq Assegaf" userId="89e49ae9-f1bf-4cdc-9af5-3a072d0e59ad" providerId="ADAL" clId="{52FD7809-3B93-4415-BF7B-BFE4924461BA}" dt="2023-07-14T03:24:11.308" v="347" actId="1076"/>
          <ac:spMkLst>
            <pc:docMk/>
            <pc:sldMk cId="3233712479" sldId="258"/>
            <ac:spMk id="48" creationId="{30F2BA25-9CE2-C0A4-9F9B-8061DFF1C31C}"/>
          </ac:spMkLst>
        </pc:spChg>
        <pc:spChg chg="add mod">
          <ac:chgData name="AL AYUBI, Moch Thoriq Assegaf" userId="89e49ae9-f1bf-4cdc-9af5-3a072d0e59ad" providerId="ADAL" clId="{52FD7809-3B93-4415-BF7B-BFE4924461BA}" dt="2023-07-14T03:24:36.216" v="352" actId="1076"/>
          <ac:spMkLst>
            <pc:docMk/>
            <pc:sldMk cId="3233712479" sldId="258"/>
            <ac:spMk id="49" creationId="{A5EB2DA1-A512-1DCB-F3F6-2772C147C1B0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52" creationId="{C75120A8-0D55-9D36-8ABE-A284B678529A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54" creationId="{BFC0A1CD-082C-36E6-021D-D9593C4A59F1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56" creationId="{2686BB15-E893-A3C4-CDC3-8916720E426D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57" creationId="{45769BAE-03C7-9E06-C019-2CC6EFC94ABB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58" creationId="{BE0B3625-1D7F-9E0D-2F3D-214A0A277209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59" creationId="{FFEFF2F3-9135-AF16-C229-F1792F7466B8}"/>
          </ac:spMkLst>
        </pc:spChg>
        <pc:spChg chg="del">
          <ac:chgData name="AL AYUBI, Moch Thoriq Assegaf" userId="89e49ae9-f1bf-4cdc-9af5-3a072d0e59ad" providerId="ADAL" clId="{52FD7809-3B93-4415-BF7B-BFE4924461BA}" dt="2023-07-14T02:29:12.524" v="9" actId="478"/>
          <ac:spMkLst>
            <pc:docMk/>
            <pc:sldMk cId="3233712479" sldId="258"/>
            <ac:spMk id="60" creationId="{D4FBB433-B21F-1DA7-6AE3-1C19C9879D78}"/>
          </ac:spMkLst>
        </pc:spChg>
        <pc:spChg chg="mod">
          <ac:chgData name="AL AYUBI, Moch Thoriq Assegaf" userId="89e49ae9-f1bf-4cdc-9af5-3a072d0e59ad" providerId="ADAL" clId="{52FD7809-3B93-4415-BF7B-BFE4924461BA}" dt="2023-07-14T03:08:47.649" v="50" actId="1076"/>
          <ac:spMkLst>
            <pc:docMk/>
            <pc:sldMk cId="3233712479" sldId="258"/>
            <ac:spMk id="128" creationId="{15B2DAA8-C884-4B7C-9EEB-4435F00D0E04}"/>
          </ac:spMkLst>
        </pc:spChg>
        <pc:spChg chg="mod">
          <ac:chgData name="AL AYUBI, Moch Thoriq Assegaf" userId="89e49ae9-f1bf-4cdc-9af5-3a072d0e59ad" providerId="ADAL" clId="{52FD7809-3B93-4415-BF7B-BFE4924461BA}" dt="2023-07-14T03:15:54.036" v="196" actId="20577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52FD7809-3B93-4415-BF7B-BFE4924461BA}" dt="2023-07-14T03:15:49.423" v="182" actId="20577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52FD7809-3B93-4415-BF7B-BFE4924461BA}" dt="2023-07-14T03:19:29.391" v="243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52FD7809-3B93-4415-BF7B-BFE4924461BA}" dt="2023-07-14T03:19:40.348" v="249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52FD7809-3B93-4415-BF7B-BFE4924461BA}" dt="2023-07-14T03:19:46.068" v="251" actId="20577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52FD7809-3B93-4415-BF7B-BFE4924461BA}" dt="2023-07-14T03:08:47.649" v="50" actId="1076"/>
          <ac:spMkLst>
            <pc:docMk/>
            <pc:sldMk cId="3233712479" sldId="258"/>
            <ac:spMk id="142" creationId="{FB45FED6-887E-41D4-9A4E-1E23D3E73265}"/>
          </ac:spMkLst>
        </pc:spChg>
        <pc:spChg chg="mod">
          <ac:chgData name="AL AYUBI, Moch Thoriq Assegaf" userId="89e49ae9-f1bf-4cdc-9af5-3a072d0e59ad" providerId="ADAL" clId="{52FD7809-3B93-4415-BF7B-BFE4924461BA}" dt="2023-07-14T03:17:19.672" v="207" actId="1076"/>
          <ac:spMkLst>
            <pc:docMk/>
            <pc:sldMk cId="3233712479" sldId="258"/>
            <ac:spMk id="144" creationId="{B13B68AB-2F53-4472-B5BC-80C3C624E081}"/>
          </ac:spMkLst>
        </pc:spChg>
        <pc:spChg chg="del mod">
          <ac:chgData name="AL AYUBI, Moch Thoriq Assegaf" userId="89e49ae9-f1bf-4cdc-9af5-3a072d0e59ad" providerId="ADAL" clId="{52FD7809-3B93-4415-BF7B-BFE4924461BA}" dt="2023-07-14T03:20:44.130" v="299" actId="478"/>
          <ac:spMkLst>
            <pc:docMk/>
            <pc:sldMk cId="3233712479" sldId="258"/>
            <ac:spMk id="150" creationId="{FD0CBD55-EACD-4E42-89EA-280DC5DF9562}"/>
          </ac:spMkLst>
        </pc:spChg>
        <pc:grpChg chg="mod">
          <ac:chgData name="AL AYUBI, Moch Thoriq Assegaf" userId="89e49ae9-f1bf-4cdc-9af5-3a072d0e59ad" providerId="ADAL" clId="{52FD7809-3B93-4415-BF7B-BFE4924461BA}" dt="2023-07-14T03:08:47.649" v="50" actId="1076"/>
          <ac:grpSpMkLst>
            <pc:docMk/>
            <pc:sldMk cId="3233712479" sldId="258"/>
            <ac:grpSpMk id="2" creationId="{FAFF632C-5FD8-4931-A835-248DB68B8206}"/>
          </ac:grpSpMkLst>
        </pc:grpChg>
        <pc:grpChg chg="mod">
          <ac:chgData name="AL AYUBI, Moch Thoriq Assegaf" userId="89e49ae9-f1bf-4cdc-9af5-3a072d0e59ad" providerId="ADAL" clId="{52FD7809-3B93-4415-BF7B-BFE4924461BA}" dt="2023-07-14T03:12:10.347" v="104" actId="1037"/>
          <ac:grpSpMkLst>
            <pc:docMk/>
            <pc:sldMk cId="3233712479" sldId="258"/>
            <ac:grpSpMk id="3" creationId="{9F0D518C-3256-4429-B3CC-50AD6D7EA512}"/>
          </ac:grpSpMkLst>
        </pc:grpChg>
        <pc:grpChg chg="mod">
          <ac:chgData name="AL AYUBI, Moch Thoriq Assegaf" userId="89e49ae9-f1bf-4cdc-9af5-3a072d0e59ad" providerId="ADAL" clId="{52FD7809-3B93-4415-BF7B-BFE4924461BA}" dt="2023-07-14T03:08:47.649" v="50" actId="1076"/>
          <ac:grpSpMkLst>
            <pc:docMk/>
            <pc:sldMk cId="3233712479" sldId="258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52FD7809-3B93-4415-BF7B-BFE4924461BA}" dt="2023-07-14T03:08:47.649" v="50" actId="1076"/>
          <ac:grpSpMkLst>
            <pc:docMk/>
            <pc:sldMk cId="3233712479" sldId="258"/>
            <ac:grpSpMk id="29" creationId="{D2B26886-DEAC-4A5F-9CA2-068BE91A1D52}"/>
          </ac:grpSpMkLst>
        </pc:grpChg>
        <pc:grpChg chg="del mod">
          <ac:chgData name="AL AYUBI, Moch Thoriq Assegaf" userId="89e49ae9-f1bf-4cdc-9af5-3a072d0e59ad" providerId="ADAL" clId="{52FD7809-3B93-4415-BF7B-BFE4924461BA}" dt="2023-07-14T03:11:29.750" v="79" actId="478"/>
          <ac:grpSpMkLst>
            <pc:docMk/>
            <pc:sldMk cId="3233712479" sldId="258"/>
            <ac:grpSpMk id="73" creationId="{C0CF42B3-B525-4D8A-9651-D03332E21876}"/>
          </ac:grpSpMkLst>
        </pc:grpChg>
        <pc:grpChg chg="mod">
          <ac:chgData name="AL AYUBI, Moch Thoriq Assegaf" userId="89e49ae9-f1bf-4cdc-9af5-3a072d0e59ad" providerId="ADAL" clId="{52FD7809-3B93-4415-BF7B-BFE4924461BA}" dt="2023-07-14T03:08:47.649" v="50" actId="1076"/>
          <ac:grpSpMkLst>
            <pc:docMk/>
            <pc:sldMk cId="3233712479" sldId="258"/>
            <ac:grpSpMk id="80" creationId="{34AE9CCE-BA84-450F-9424-AA602A64D7C8}"/>
          </ac:grpSpMkLst>
        </pc:grpChg>
        <pc:grpChg chg="mod">
          <ac:chgData name="AL AYUBI, Moch Thoriq Assegaf" userId="89e49ae9-f1bf-4cdc-9af5-3a072d0e59ad" providerId="ADAL" clId="{52FD7809-3B93-4415-BF7B-BFE4924461BA}" dt="2023-07-14T03:08:47.649" v="50" actId="1076"/>
          <ac:grpSpMkLst>
            <pc:docMk/>
            <pc:sldMk cId="3233712479" sldId="258"/>
            <ac:grpSpMk id="83" creationId="{D16254F8-6F62-45AA-98A3-51AC316B28C0}"/>
          </ac:grpSpMkLst>
        </pc:grpChg>
        <pc:grpChg chg="mod">
          <ac:chgData name="AL AYUBI, Moch Thoriq Assegaf" userId="89e49ae9-f1bf-4cdc-9af5-3a072d0e59ad" providerId="ADAL" clId="{52FD7809-3B93-4415-BF7B-BFE4924461BA}" dt="2023-07-14T03:08:47.649" v="50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del mod modGraphic">
          <ac:chgData name="AL AYUBI, Moch Thoriq Assegaf" userId="89e49ae9-f1bf-4cdc-9af5-3a072d0e59ad" providerId="ADAL" clId="{52FD7809-3B93-4415-BF7B-BFE4924461BA}" dt="2023-07-14T03:11:26.891" v="78" actId="478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52FD7809-3B93-4415-BF7B-BFE4924461BA}" dt="2023-07-14T03:20:00.820" v="253" actId="1076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 modGraphic">
          <ac:chgData name="AL AYUBI, Moch Thoriq Assegaf" userId="89e49ae9-f1bf-4cdc-9af5-3a072d0e59ad" providerId="ADAL" clId="{52FD7809-3B93-4415-BF7B-BFE4924461BA}" dt="2023-07-14T03:20:40.950" v="298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52FD7809-3B93-4415-BF7B-BFE4924461BA}" dt="2023-07-14T03:17:34.684" v="209" actId="1076"/>
          <ac:picMkLst>
            <pc:docMk/>
            <pc:sldMk cId="3233712479" sldId="258"/>
            <ac:picMk id="20" creationId="{F77BEF69-E5FE-8AE3-01FC-5620DFB3308F}"/>
          </ac:picMkLst>
        </pc:picChg>
        <pc:picChg chg="mod">
          <ac:chgData name="AL AYUBI, Moch Thoriq Assegaf" userId="89e49ae9-f1bf-4cdc-9af5-3a072d0e59ad" providerId="ADAL" clId="{52FD7809-3B93-4415-BF7B-BFE4924461BA}" dt="2023-07-14T03:08:47.649" v="50" actId="1076"/>
          <ac:picMkLst>
            <pc:docMk/>
            <pc:sldMk cId="3233712479" sldId="258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52FD7809-3B93-4415-BF7B-BFE4924461BA}" dt="2023-07-14T03:17:24.904" v="208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52FD7809-3B93-4415-BF7B-BFE4924461BA}" dt="2023-07-14T03:17:03.571" v="205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52FD7809-3B93-4415-BF7B-BFE4924461BA}" dt="2023-07-14T03:17:37.623" v="210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52FD7809-3B93-4415-BF7B-BFE4924461BA}" dt="2023-07-14T03:08:47.649" v="50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52FD7809-3B93-4415-BF7B-BFE4924461BA}" dt="2023-07-14T03:17:46.395" v="211" actId="1076"/>
          <ac:picMkLst>
            <pc:docMk/>
            <pc:sldMk cId="3233712479" sldId="258"/>
            <ac:picMk id="138" creationId="{FB8496CE-7504-4005-8958-1AB852A033F8}"/>
          </ac:picMkLst>
        </pc:picChg>
        <pc:picChg chg="mod">
          <ac:chgData name="AL AYUBI, Moch Thoriq Assegaf" userId="89e49ae9-f1bf-4cdc-9af5-3a072d0e59ad" providerId="ADAL" clId="{52FD7809-3B93-4415-BF7B-BFE4924461BA}" dt="2023-07-14T03:08:47.649" v="50" actId="1076"/>
          <ac:picMkLst>
            <pc:docMk/>
            <pc:sldMk cId="3233712479" sldId="258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52FD7809-3B93-4415-BF7B-BFE4924461BA}" dt="2023-07-14T03:08:47.649" v="50" actId="1076"/>
          <ac:picMkLst>
            <pc:docMk/>
            <pc:sldMk cId="3233712479" sldId="258"/>
            <ac:picMk id="1032" creationId="{BFAE9188-45BF-0987-2829-0E7803E1527C}"/>
          </ac:picMkLst>
        </pc:picChg>
      </pc:sldChg>
      <pc:sldChg chg="addSp delSp modSp add mod setBg">
        <pc:chgData name="AL AYUBI, Moch Thoriq Assegaf" userId="89e49ae9-f1bf-4cdc-9af5-3a072d0e59ad" providerId="ADAL" clId="{52FD7809-3B93-4415-BF7B-BFE4924461BA}" dt="2023-07-14T03:28:24.993" v="511" actId="1076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52FD7809-3B93-4415-BF7B-BFE4924461BA}" dt="2023-07-14T03:09:18.563" v="57" actId="478"/>
          <ac:spMkLst>
            <pc:docMk/>
            <pc:sldMk cId="1943623542" sldId="259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52FD7809-3B93-4415-BF7B-BFE4924461BA}" dt="2023-07-14T03:13:39.960" v="137"/>
          <ac:spMkLst>
            <pc:docMk/>
            <pc:sldMk cId="1943623542" sldId="259"/>
            <ac:spMk id="13" creationId="{06E564B1-CC76-EB4D-7FBD-0C802658A39C}"/>
          </ac:spMkLst>
        </pc:spChg>
        <pc:spChg chg="mod">
          <ac:chgData name="AL AYUBI, Moch Thoriq Assegaf" userId="89e49ae9-f1bf-4cdc-9af5-3a072d0e59ad" providerId="ADAL" clId="{52FD7809-3B93-4415-BF7B-BFE4924461BA}" dt="2023-07-14T03:13:39.960" v="137"/>
          <ac:spMkLst>
            <pc:docMk/>
            <pc:sldMk cId="1943623542" sldId="259"/>
            <ac:spMk id="22" creationId="{BA395913-C253-D8C4-E884-90ECD2A7DAD9}"/>
          </ac:spMkLst>
        </pc:spChg>
        <pc:spChg chg="mod">
          <ac:chgData name="AL AYUBI, Moch Thoriq Assegaf" userId="89e49ae9-f1bf-4cdc-9af5-3a072d0e59ad" providerId="ADAL" clId="{52FD7809-3B93-4415-BF7B-BFE4924461BA}" dt="2023-07-14T03:13:39.960" v="137"/>
          <ac:spMkLst>
            <pc:docMk/>
            <pc:sldMk cId="1943623542" sldId="259"/>
            <ac:spMk id="23" creationId="{0C67FF17-C045-D812-412B-535EB771C493}"/>
          </ac:spMkLst>
        </pc:spChg>
        <pc:spChg chg="add mod">
          <ac:chgData name="AL AYUBI, Moch Thoriq Assegaf" userId="89e49ae9-f1bf-4cdc-9af5-3a072d0e59ad" providerId="ADAL" clId="{52FD7809-3B93-4415-BF7B-BFE4924461BA}" dt="2023-07-14T03:28:24.993" v="511" actId="1076"/>
          <ac:spMkLst>
            <pc:docMk/>
            <pc:sldMk cId="1943623542" sldId="259"/>
            <ac:spMk id="24" creationId="{42451853-FAD9-F840-3663-477843F21FD6}"/>
          </ac:spMkLst>
        </pc:spChg>
        <pc:spChg chg="del">
          <ac:chgData name="AL AYUBI, Moch Thoriq Assegaf" userId="89e49ae9-f1bf-4cdc-9af5-3a072d0e59ad" providerId="ADAL" clId="{52FD7809-3B93-4415-BF7B-BFE4924461BA}" dt="2023-07-14T03:09:15.085" v="55" actId="478"/>
          <ac:spMkLst>
            <pc:docMk/>
            <pc:sldMk cId="1943623542" sldId="259"/>
            <ac:spMk id="33" creationId="{7AC15A96-F318-3589-26A5-EE6EDF8B324D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20" creationId="{2C2A947E-242D-435B-98DF-6FAAFA484EE3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22" creationId="{A0997BF7-5AA2-4F54-8D72-8D828ED8D95D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23" creationId="{C7A74006-B2EF-400C-8891-06A5E65E4521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24" creationId="{71DC4386-E781-4421-8241-B434BA29B096}"/>
          </ac:spMkLst>
        </pc:spChg>
        <pc:spChg chg="del">
          <ac:chgData name="AL AYUBI, Moch Thoriq Assegaf" userId="89e49ae9-f1bf-4cdc-9af5-3a072d0e59ad" providerId="ADAL" clId="{52FD7809-3B93-4415-BF7B-BFE4924461BA}" dt="2023-07-14T03:09:15.085" v="55" actId="478"/>
          <ac:spMkLst>
            <pc:docMk/>
            <pc:sldMk cId="1943623542" sldId="259"/>
            <ac:spMk id="128" creationId="{15B2DAA8-C884-4B7C-9EEB-4435F00D0E04}"/>
          </ac:spMkLst>
        </pc:spChg>
        <pc:spChg chg="del">
          <ac:chgData name="AL AYUBI, Moch Thoriq Assegaf" userId="89e49ae9-f1bf-4cdc-9af5-3a072d0e59ad" providerId="ADAL" clId="{52FD7809-3B93-4415-BF7B-BFE4924461BA}" dt="2023-07-14T03:09:25.009" v="59" actId="478"/>
          <ac:spMkLst>
            <pc:docMk/>
            <pc:sldMk cId="1943623542" sldId="259"/>
            <ac:spMk id="132" creationId="{9671F570-BC5F-48F2-B966-E22D9B44F1AD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33" creationId="{2A5E8830-11CE-47D0-AC0D-61B063A2ACFE}"/>
          </ac:spMkLst>
        </pc:spChg>
        <pc:spChg chg="del">
          <ac:chgData name="AL AYUBI, Moch Thoriq Assegaf" userId="89e49ae9-f1bf-4cdc-9af5-3a072d0e59ad" providerId="ADAL" clId="{52FD7809-3B93-4415-BF7B-BFE4924461BA}" dt="2023-07-14T03:09:25.009" v="59" actId="478"/>
          <ac:spMkLst>
            <pc:docMk/>
            <pc:sldMk cId="1943623542" sldId="259"/>
            <ac:spMk id="135" creationId="{7F67E718-25D0-4829-90FE-048C92AA24B6}"/>
          </ac:spMkLst>
        </pc:spChg>
        <pc:spChg chg="del">
          <ac:chgData name="AL AYUBI, Moch Thoriq Assegaf" userId="89e49ae9-f1bf-4cdc-9af5-3a072d0e59ad" providerId="ADAL" clId="{52FD7809-3B93-4415-BF7B-BFE4924461BA}" dt="2023-07-14T03:09:25.009" v="59" actId="478"/>
          <ac:spMkLst>
            <pc:docMk/>
            <pc:sldMk cId="1943623542" sldId="259"/>
            <ac:spMk id="139" creationId="{40098CFE-408E-4EEA-B1E8-35D594DFE353}"/>
          </ac:spMkLst>
        </pc:spChg>
        <pc:spChg chg="del">
          <ac:chgData name="AL AYUBI, Moch Thoriq Assegaf" userId="89e49ae9-f1bf-4cdc-9af5-3a072d0e59ad" providerId="ADAL" clId="{52FD7809-3B93-4415-BF7B-BFE4924461BA}" dt="2023-07-14T03:09:15.085" v="55" actId="478"/>
          <ac:spMkLst>
            <pc:docMk/>
            <pc:sldMk cId="1943623542" sldId="259"/>
            <ac:spMk id="142" creationId="{FB45FED6-887E-41D4-9A4E-1E23D3E73265}"/>
          </ac:spMkLst>
        </pc:spChg>
        <pc:spChg chg="del">
          <ac:chgData name="AL AYUBI, Moch Thoriq Assegaf" userId="89e49ae9-f1bf-4cdc-9af5-3a072d0e59ad" providerId="ADAL" clId="{52FD7809-3B93-4415-BF7B-BFE4924461BA}" dt="2023-07-14T03:09:25.009" v="59" actId="478"/>
          <ac:spMkLst>
            <pc:docMk/>
            <pc:sldMk cId="1943623542" sldId="259"/>
            <ac:spMk id="144" creationId="{B13B68AB-2F53-4472-B5BC-80C3C624E081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46" creationId="{46CD46A0-597E-4138-82AF-AFB28882C07D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47" creationId="{7E1460C6-9529-4B23-BEFD-6BE431A4C8C1}"/>
          </ac:spMkLst>
        </pc:spChg>
        <pc:spChg chg="del">
          <ac:chgData name="AL AYUBI, Moch Thoriq Assegaf" userId="89e49ae9-f1bf-4cdc-9af5-3a072d0e59ad" providerId="ADAL" clId="{52FD7809-3B93-4415-BF7B-BFE4924461BA}" dt="2023-07-14T03:09:15.085" v="55" actId="478"/>
          <ac:spMkLst>
            <pc:docMk/>
            <pc:sldMk cId="1943623542" sldId="259"/>
            <ac:spMk id="150" creationId="{FD0CBD55-EACD-4E42-89EA-280DC5DF9562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56" creationId="{F9F07859-1820-43C6-94AA-0DBCEFA69DE8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65" creationId="{9A254D8C-DAB1-465E-BAEE-26200E8BDC70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66" creationId="{46CC14EC-ABC8-4055-A122-B503E08B532C}"/>
          </ac:spMkLst>
        </pc:spChg>
        <pc:spChg chg="del">
          <ac:chgData name="AL AYUBI, Moch Thoriq Assegaf" userId="89e49ae9-f1bf-4cdc-9af5-3a072d0e59ad" providerId="ADAL" clId="{52FD7809-3B93-4415-BF7B-BFE4924461BA}" dt="2023-07-14T03:09:10.045" v="53" actId="478"/>
          <ac:spMkLst>
            <pc:docMk/>
            <pc:sldMk cId="1943623542" sldId="259"/>
            <ac:spMk id="170" creationId="{2542D29C-05FB-464F-BE5C-ED1E3517F2DD}"/>
          </ac:spMkLst>
        </pc:spChg>
        <pc:grpChg chg="del">
          <ac:chgData name="AL AYUBI, Moch Thoriq Assegaf" userId="89e49ae9-f1bf-4cdc-9af5-3a072d0e59ad" providerId="ADAL" clId="{52FD7809-3B93-4415-BF7B-BFE4924461BA}" dt="2023-07-14T03:09:25.009" v="59" actId="478"/>
          <ac:grpSpMkLst>
            <pc:docMk/>
            <pc:sldMk cId="1943623542" sldId="259"/>
            <ac:grpSpMk id="2" creationId="{FAFF632C-5FD8-4931-A835-248DB68B8206}"/>
          </ac:grpSpMkLst>
        </pc:grpChg>
        <pc:grpChg chg="del">
          <ac:chgData name="AL AYUBI, Moch Thoriq Assegaf" userId="89e49ae9-f1bf-4cdc-9af5-3a072d0e59ad" providerId="ADAL" clId="{52FD7809-3B93-4415-BF7B-BFE4924461BA}" dt="2023-07-14T03:13:34.484" v="136" actId="478"/>
          <ac:grpSpMkLst>
            <pc:docMk/>
            <pc:sldMk cId="1943623542" sldId="259"/>
            <ac:grpSpMk id="3" creationId="{9F0D518C-3256-4429-B3CC-50AD6D7EA512}"/>
          </ac:grpSpMkLst>
        </pc:grpChg>
        <pc:grpChg chg="add mod">
          <ac:chgData name="AL AYUBI, Moch Thoriq Assegaf" userId="89e49ae9-f1bf-4cdc-9af5-3a072d0e59ad" providerId="ADAL" clId="{52FD7809-3B93-4415-BF7B-BFE4924461BA}" dt="2023-07-14T03:13:53.148" v="155" actId="1035"/>
          <ac:grpSpMkLst>
            <pc:docMk/>
            <pc:sldMk cId="1943623542" sldId="259"/>
            <ac:grpSpMk id="6" creationId="{84C14192-03AE-5B8A-3A62-C5EC2513D639}"/>
          </ac:grpSpMkLst>
        </pc:grpChg>
        <pc:grpChg chg="mod">
          <ac:chgData name="AL AYUBI, Moch Thoriq Assegaf" userId="89e49ae9-f1bf-4cdc-9af5-3a072d0e59ad" providerId="ADAL" clId="{52FD7809-3B93-4415-BF7B-BFE4924461BA}" dt="2023-07-14T03:10:10.577" v="65" actId="1076"/>
          <ac:grpSpMkLst>
            <pc:docMk/>
            <pc:sldMk cId="1943623542" sldId="259"/>
            <ac:grpSpMk id="73" creationId="{C0CF42B3-B525-4D8A-9651-D03332E21876}"/>
          </ac:grpSpMkLst>
        </pc:grpChg>
        <pc:grpChg chg="del">
          <ac:chgData name="AL AYUBI, Moch Thoriq Assegaf" userId="89e49ae9-f1bf-4cdc-9af5-3a072d0e59ad" providerId="ADAL" clId="{52FD7809-3B93-4415-BF7B-BFE4924461BA}" dt="2023-07-14T03:09:02.998" v="52" actId="478"/>
          <ac:grpSpMkLst>
            <pc:docMk/>
            <pc:sldMk cId="1943623542" sldId="259"/>
            <ac:grpSpMk id="80" creationId="{34AE9CCE-BA84-450F-9424-AA602A64D7C8}"/>
          </ac:grpSpMkLst>
        </pc:grpChg>
        <pc:grpChg chg="del">
          <ac:chgData name="AL AYUBI, Moch Thoriq Assegaf" userId="89e49ae9-f1bf-4cdc-9af5-3a072d0e59ad" providerId="ADAL" clId="{52FD7809-3B93-4415-BF7B-BFE4924461BA}" dt="2023-07-14T03:09:16.770" v="56" actId="478"/>
          <ac:grpSpMkLst>
            <pc:docMk/>
            <pc:sldMk cId="1943623542" sldId="259"/>
            <ac:grpSpMk id="83" creationId="{D16254F8-6F62-45AA-98A3-51AC316B28C0}"/>
          </ac:grpSpMkLst>
        </pc:grpChg>
        <pc:grpChg chg="del">
          <ac:chgData name="AL AYUBI, Moch Thoriq Assegaf" userId="89e49ae9-f1bf-4cdc-9af5-3a072d0e59ad" providerId="ADAL" clId="{52FD7809-3B93-4415-BF7B-BFE4924461BA}" dt="2023-07-14T03:09:21.355" v="58" actId="478"/>
          <ac:grpSpMkLst>
            <pc:docMk/>
            <pc:sldMk cId="1943623542" sldId="259"/>
            <ac:grpSpMk id="125" creationId="{EC5DAE1D-76D5-444B-9F63-35CE269C2DA5}"/>
          </ac:grpSpMkLst>
        </pc:grpChg>
        <pc:graphicFrameChg chg="del">
          <ac:chgData name="AL AYUBI, Moch Thoriq Assegaf" userId="89e49ae9-f1bf-4cdc-9af5-3a072d0e59ad" providerId="ADAL" clId="{52FD7809-3B93-4415-BF7B-BFE4924461BA}" dt="2023-07-14T03:09:10.045" v="53" actId="478"/>
          <ac:graphicFrameMkLst>
            <pc:docMk/>
            <pc:sldMk cId="1943623542" sldId="259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52FD7809-3B93-4415-BF7B-BFE4924461BA}" dt="2023-07-14T03:25:45.363" v="353" actId="1076"/>
          <ac:graphicFrameMkLst>
            <pc:docMk/>
            <pc:sldMk cId="1943623542" sldId="259"/>
            <ac:graphicFrameMk id="17" creationId="{CA71E77D-9027-370C-0BC1-B8BF6512C403}"/>
          </ac:graphicFrameMkLst>
        </pc:graphicFrameChg>
        <pc:graphicFrameChg chg="del">
          <ac:chgData name="AL AYUBI, Moch Thoriq Assegaf" userId="89e49ae9-f1bf-4cdc-9af5-3a072d0e59ad" providerId="ADAL" clId="{52FD7809-3B93-4415-BF7B-BFE4924461BA}" dt="2023-07-14T03:09:25.009" v="59" actId="478"/>
          <ac:graphicFrameMkLst>
            <pc:docMk/>
            <pc:sldMk cId="1943623542" sldId="259"/>
            <ac:graphicFrameMk id="34" creationId="{61AABFFA-F6E0-4243-8785-C3DE3CCEA30C}"/>
          </ac:graphicFrameMkLst>
        </pc:graphicFrameChg>
        <pc:graphicFrameChg chg="del">
          <ac:chgData name="AL AYUBI, Moch Thoriq Assegaf" userId="89e49ae9-f1bf-4cdc-9af5-3a072d0e59ad" providerId="ADAL" clId="{52FD7809-3B93-4415-BF7B-BFE4924461BA}" dt="2023-07-14T03:09:12.283" v="54" actId="478"/>
          <ac:graphicFrameMkLst>
            <pc:docMk/>
            <pc:sldMk cId="1943623542" sldId="259"/>
            <ac:graphicFrameMk id="141" creationId="{5BA72EFD-F728-47F4-A71D-56892FC645EB}"/>
          </ac:graphicFrameMkLst>
        </pc:graphicFrameChg>
        <pc:picChg chg="del">
          <ac:chgData name="AL AYUBI, Moch Thoriq Assegaf" userId="89e49ae9-f1bf-4cdc-9af5-3a072d0e59ad" providerId="ADAL" clId="{52FD7809-3B93-4415-BF7B-BFE4924461BA}" dt="2023-07-14T03:09:10.045" v="53" actId="478"/>
          <ac:picMkLst>
            <pc:docMk/>
            <pc:sldMk cId="1943623542" sldId="259"/>
            <ac:picMk id="7" creationId="{097E27E9-B31A-4818-B1A4-AFA1C4361412}"/>
          </ac:picMkLst>
        </pc:picChg>
        <pc:picChg chg="del">
          <ac:chgData name="AL AYUBI, Moch Thoriq Assegaf" userId="89e49ae9-f1bf-4cdc-9af5-3a072d0e59ad" providerId="ADAL" clId="{52FD7809-3B93-4415-BF7B-BFE4924461BA}" dt="2023-07-14T03:09:10.045" v="53" actId="478"/>
          <ac:picMkLst>
            <pc:docMk/>
            <pc:sldMk cId="1943623542" sldId="259"/>
            <ac:picMk id="8" creationId="{F7894C61-3F8B-49AC-9B64-5CA4533949F7}"/>
          </ac:picMkLst>
        </pc:picChg>
        <pc:picChg chg="del">
          <ac:chgData name="AL AYUBI, Moch Thoriq Assegaf" userId="89e49ae9-f1bf-4cdc-9af5-3a072d0e59ad" providerId="ADAL" clId="{52FD7809-3B93-4415-BF7B-BFE4924461BA}" dt="2023-07-14T03:09:10.045" v="53" actId="478"/>
          <ac:picMkLst>
            <pc:docMk/>
            <pc:sldMk cId="1943623542" sldId="259"/>
            <ac:picMk id="11" creationId="{CA23B86A-FEBF-4BA7-A8B3-6B50B9D76848}"/>
          </ac:picMkLst>
        </pc:picChg>
        <pc:picChg chg="del">
          <ac:chgData name="AL AYUBI, Moch Thoriq Assegaf" userId="89e49ae9-f1bf-4cdc-9af5-3a072d0e59ad" providerId="ADAL" clId="{52FD7809-3B93-4415-BF7B-BFE4924461BA}" dt="2023-07-14T03:09:10.045" v="53" actId="478"/>
          <ac:picMkLst>
            <pc:docMk/>
            <pc:sldMk cId="1943623542" sldId="259"/>
            <ac:picMk id="14" creationId="{50354868-4FF9-42B2-90C4-27DFCC2127D1}"/>
          </ac:picMkLst>
        </pc:picChg>
        <pc:picChg chg="del">
          <ac:chgData name="AL AYUBI, Moch Thoriq Assegaf" userId="89e49ae9-f1bf-4cdc-9af5-3a072d0e59ad" providerId="ADAL" clId="{52FD7809-3B93-4415-BF7B-BFE4924461BA}" dt="2023-07-14T03:09:10.045" v="53" actId="478"/>
          <ac:picMkLst>
            <pc:docMk/>
            <pc:sldMk cId="1943623542" sldId="259"/>
            <ac:picMk id="18" creationId="{AF66787D-EDA9-457C-9C62-B584BF0A455D}"/>
          </ac:picMkLst>
        </pc:picChg>
        <pc:picChg chg="mod">
          <ac:chgData name="AL AYUBI, Moch Thoriq Assegaf" userId="89e49ae9-f1bf-4cdc-9af5-3a072d0e59ad" providerId="ADAL" clId="{52FD7809-3B93-4415-BF7B-BFE4924461BA}" dt="2023-07-14T03:13:39.960" v="137"/>
          <ac:picMkLst>
            <pc:docMk/>
            <pc:sldMk cId="1943623542" sldId="259"/>
            <ac:picMk id="19" creationId="{AA01F612-78D9-713B-9B61-41266E3445EF}"/>
          </ac:picMkLst>
        </pc:picChg>
        <pc:picChg chg="del">
          <ac:chgData name="AL AYUBI, Moch Thoriq Assegaf" userId="89e49ae9-f1bf-4cdc-9af5-3a072d0e59ad" providerId="ADAL" clId="{52FD7809-3B93-4415-BF7B-BFE4924461BA}" dt="2023-07-14T03:09:25.009" v="59" actId="478"/>
          <ac:picMkLst>
            <pc:docMk/>
            <pc:sldMk cId="1943623542" sldId="259"/>
            <ac:picMk id="20" creationId="{F77BEF69-E5FE-8AE3-01FC-5620DFB3308F}"/>
          </ac:picMkLst>
        </pc:picChg>
        <pc:picChg chg="mod">
          <ac:chgData name="AL AYUBI, Moch Thoriq Assegaf" userId="89e49ae9-f1bf-4cdc-9af5-3a072d0e59ad" providerId="ADAL" clId="{52FD7809-3B93-4415-BF7B-BFE4924461BA}" dt="2023-07-14T03:13:39.960" v="137"/>
          <ac:picMkLst>
            <pc:docMk/>
            <pc:sldMk cId="1943623542" sldId="259"/>
            <ac:picMk id="21" creationId="{CCCD7814-DADB-DB02-A414-573106D603E3}"/>
          </ac:picMkLst>
        </pc:picChg>
        <pc:picChg chg="del">
          <ac:chgData name="AL AYUBI, Moch Thoriq Assegaf" userId="89e49ae9-f1bf-4cdc-9af5-3a072d0e59ad" providerId="ADAL" clId="{52FD7809-3B93-4415-BF7B-BFE4924461BA}" dt="2023-07-14T03:09:25.009" v="59" actId="478"/>
          <ac:picMkLst>
            <pc:docMk/>
            <pc:sldMk cId="1943623542" sldId="259"/>
            <ac:picMk id="118" creationId="{9441C94C-B39C-4035-8C5F-DEFFF7D181A3}"/>
          </ac:picMkLst>
        </pc:picChg>
        <pc:picChg chg="del">
          <ac:chgData name="AL AYUBI, Moch Thoriq Assegaf" userId="89e49ae9-f1bf-4cdc-9af5-3a072d0e59ad" providerId="ADAL" clId="{52FD7809-3B93-4415-BF7B-BFE4924461BA}" dt="2023-07-14T03:09:10.045" v="53" actId="478"/>
          <ac:picMkLst>
            <pc:docMk/>
            <pc:sldMk cId="1943623542" sldId="259"/>
            <ac:picMk id="119" creationId="{E5B39B21-3712-429E-9E8B-472705B11179}"/>
          </ac:picMkLst>
        </pc:picChg>
        <pc:picChg chg="del">
          <ac:chgData name="AL AYUBI, Moch Thoriq Assegaf" userId="89e49ae9-f1bf-4cdc-9af5-3a072d0e59ad" providerId="ADAL" clId="{52FD7809-3B93-4415-BF7B-BFE4924461BA}" dt="2023-07-14T03:09:25.009" v="59" actId="478"/>
          <ac:picMkLst>
            <pc:docMk/>
            <pc:sldMk cId="1943623542" sldId="259"/>
            <ac:picMk id="121" creationId="{31F789EA-4DA2-4183-B909-1DEBBFEC1E98}"/>
          </ac:picMkLst>
        </pc:picChg>
        <pc:picChg chg="del">
          <ac:chgData name="AL AYUBI, Moch Thoriq Assegaf" userId="89e49ae9-f1bf-4cdc-9af5-3a072d0e59ad" providerId="ADAL" clId="{52FD7809-3B93-4415-BF7B-BFE4924461BA}" dt="2023-07-14T03:09:25.009" v="59" actId="478"/>
          <ac:picMkLst>
            <pc:docMk/>
            <pc:sldMk cId="1943623542" sldId="259"/>
            <ac:picMk id="136" creationId="{411FD6E2-121D-41CB-9636-27A04B38F3E2}"/>
          </ac:picMkLst>
        </pc:picChg>
        <pc:picChg chg="del">
          <ac:chgData name="AL AYUBI, Moch Thoriq Assegaf" userId="89e49ae9-f1bf-4cdc-9af5-3a072d0e59ad" providerId="ADAL" clId="{52FD7809-3B93-4415-BF7B-BFE4924461BA}" dt="2023-07-14T03:09:10.045" v="53" actId="478"/>
          <ac:picMkLst>
            <pc:docMk/>
            <pc:sldMk cId="1943623542" sldId="259"/>
            <ac:picMk id="137" creationId="{A268352A-E882-4850-B4BA-2B9C094D9740}"/>
          </ac:picMkLst>
        </pc:picChg>
        <pc:picChg chg="del">
          <ac:chgData name="AL AYUBI, Moch Thoriq Assegaf" userId="89e49ae9-f1bf-4cdc-9af5-3a072d0e59ad" providerId="ADAL" clId="{52FD7809-3B93-4415-BF7B-BFE4924461BA}" dt="2023-07-14T03:09:10.045" v="53" actId="478"/>
          <ac:picMkLst>
            <pc:docMk/>
            <pc:sldMk cId="1943623542" sldId="259"/>
            <ac:picMk id="138" creationId="{FB8496CE-7504-4005-8958-1AB852A033F8}"/>
          </ac:picMkLst>
        </pc:picChg>
        <pc:picChg chg="del">
          <ac:chgData name="AL AYUBI, Moch Thoriq Assegaf" userId="89e49ae9-f1bf-4cdc-9af5-3a072d0e59ad" providerId="ADAL" clId="{52FD7809-3B93-4415-BF7B-BFE4924461BA}" dt="2023-07-14T03:09:10.045" v="53" actId="478"/>
          <ac:picMkLst>
            <pc:docMk/>
            <pc:sldMk cId="1943623542" sldId="259"/>
            <ac:picMk id="152" creationId="{41EB6266-B851-419B-92D2-0373AEB4701D}"/>
          </ac:picMkLst>
        </pc:picChg>
      </pc:sldChg>
    </pc:docChg>
  </pc:docChgLst>
  <pc:docChgLst>
    <pc:chgData name="AL AYUBI, Moch Thoriq Assegaf" userId="89e49ae9-f1bf-4cdc-9af5-3a072d0e59ad" providerId="ADAL" clId="{C8AF12E7-5280-4727-9F97-C813708FA2C8}"/>
    <pc:docChg chg="custSel modSld">
      <pc:chgData name="AL AYUBI, Moch Thoriq Assegaf" userId="89e49ae9-f1bf-4cdc-9af5-3a072d0e59ad" providerId="ADAL" clId="{C8AF12E7-5280-4727-9F97-C813708FA2C8}" dt="2025-06-28T09:19:54.595" v="130"/>
      <pc:docMkLst>
        <pc:docMk/>
      </pc:docMkLst>
      <pc:sldChg chg="modSp mod">
        <pc:chgData name="AL AYUBI, Moch Thoriq Assegaf" userId="89e49ae9-f1bf-4cdc-9af5-3a072d0e59ad" providerId="ADAL" clId="{C8AF12E7-5280-4727-9F97-C813708FA2C8}" dt="2025-06-28T09:19:47.489" v="128" actId="21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C8AF12E7-5280-4727-9F97-C813708FA2C8}" dt="2025-06-28T08:50:30.807" v="6" actId="20577"/>
          <ac:spMkLst>
            <pc:docMk/>
            <pc:sldMk cId="1457485878" sldId="263"/>
            <ac:spMk id="12" creationId="{F37DD3AC-9772-AC60-781E-2825A0F48F8B}"/>
          </ac:spMkLst>
        </pc:spChg>
        <pc:grpChg chg="mod">
          <ac:chgData name="AL AYUBI, Moch Thoriq Assegaf" userId="89e49ae9-f1bf-4cdc-9af5-3a072d0e59ad" providerId="ADAL" clId="{C8AF12E7-5280-4727-9F97-C813708FA2C8}" dt="2025-06-28T09:14:38.206" v="38" actId="1076"/>
          <ac:grpSpMkLst>
            <pc:docMk/>
            <pc:sldMk cId="1457485878" sldId="263"/>
            <ac:grpSpMk id="47" creationId="{8144EE2D-E407-2030-952D-290FB1BD48CA}"/>
          </ac:grpSpMkLst>
        </pc:grpChg>
        <pc:graphicFrameChg chg="mod modGraphic">
          <ac:chgData name="AL AYUBI, Moch Thoriq Assegaf" userId="89e49ae9-f1bf-4cdc-9af5-3a072d0e59ad" providerId="ADAL" clId="{C8AF12E7-5280-4727-9F97-C813708FA2C8}" dt="2025-06-28T09:14:59.306" v="51" actId="20577"/>
          <ac:graphicFrameMkLst>
            <pc:docMk/>
            <pc:sldMk cId="1457485878" sldId="263"/>
            <ac:graphicFrameMk id="32" creationId="{A99EC13F-7678-3374-D7C2-9B86208068DF}"/>
          </ac:graphicFrameMkLst>
        </pc:graphicFrameChg>
        <pc:graphicFrameChg chg="mod modGraphic">
          <ac:chgData name="AL AYUBI, Moch Thoriq Assegaf" userId="89e49ae9-f1bf-4cdc-9af5-3a072d0e59ad" providerId="ADAL" clId="{C8AF12E7-5280-4727-9F97-C813708FA2C8}" dt="2025-06-28T09:19:47.489" v="128" actId="21"/>
          <ac:graphicFrameMkLst>
            <pc:docMk/>
            <pc:sldMk cId="1457485878" sldId="263"/>
            <ac:graphicFrameMk id="50" creationId="{5B852914-3477-287E-6780-C5C118C4002B}"/>
          </ac:graphicFrameMkLst>
        </pc:graphicFrameChg>
      </pc:sldChg>
      <pc:sldChg chg="modSp mod">
        <pc:chgData name="AL AYUBI, Moch Thoriq Assegaf" userId="89e49ae9-f1bf-4cdc-9af5-3a072d0e59ad" providerId="ADAL" clId="{C8AF12E7-5280-4727-9F97-C813708FA2C8}" dt="2025-06-28T09:19:54.595" v="130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C8AF12E7-5280-4727-9F97-C813708FA2C8}" dt="2025-06-28T09:06:36.123" v="18" actId="20577"/>
          <ac:spMkLst>
            <pc:docMk/>
            <pc:sldMk cId="3447788907" sldId="264"/>
            <ac:spMk id="9" creationId="{23FF7F79-89E7-EA23-8D74-428304643246}"/>
          </ac:spMkLst>
        </pc:spChg>
        <pc:graphicFrameChg chg="mod modGraphic">
          <ac:chgData name="AL AYUBI, Moch Thoriq Assegaf" userId="89e49ae9-f1bf-4cdc-9af5-3a072d0e59ad" providerId="ADAL" clId="{C8AF12E7-5280-4727-9F97-C813708FA2C8}" dt="2025-06-28T09:19:54.595" v="130"/>
          <ac:graphicFrameMkLst>
            <pc:docMk/>
            <pc:sldMk cId="3447788907" sldId="264"/>
            <ac:graphicFrameMk id="30" creationId="{F9F9E4FB-6787-6EF8-AFC2-FC7B0C6F4AE1}"/>
          </ac:graphicFrameMkLst>
        </pc:graphicFrameChg>
      </pc:sldChg>
    </pc:docChg>
  </pc:docChgLst>
  <pc:docChgLst>
    <pc:chgData name="AL AYUBI, Moch Thoriq Assegaf" userId="89e49ae9-f1bf-4cdc-9af5-3a072d0e59ad" providerId="ADAL" clId="{300658EE-E76A-441E-AFDE-B0DFA1B201C6}"/>
    <pc:docChg chg="undo custSel modSld">
      <pc:chgData name="AL AYUBI, Moch Thoriq Assegaf" userId="89e49ae9-f1bf-4cdc-9af5-3a072d0e59ad" providerId="ADAL" clId="{300658EE-E76A-441E-AFDE-B0DFA1B201C6}" dt="2023-03-24T02:37:28.321" v="374" actId="14100"/>
      <pc:docMkLst>
        <pc:docMk/>
      </pc:docMkLst>
      <pc:sldChg chg="addSp modSp mod">
        <pc:chgData name="AL AYUBI, Moch Thoriq Assegaf" userId="89e49ae9-f1bf-4cdc-9af5-3a072d0e59ad" providerId="ADAL" clId="{300658EE-E76A-441E-AFDE-B0DFA1B201C6}" dt="2023-03-24T02:37:28.321" v="374" actId="14100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300658EE-E76A-441E-AFDE-B0DFA1B201C6}" dt="2023-03-23T23:57:45.803" v="8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300658EE-E76A-441E-AFDE-B0DFA1B201C6}" dt="2023-03-23T23:57:33.932" v="6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300658EE-E76A-441E-AFDE-B0DFA1B201C6}" dt="2023-03-24T02:31:55.917" v="186" actId="164"/>
          <ac:spMkLst>
            <pc:docMk/>
            <pc:sldMk cId="3233712479" sldId="258"/>
            <ac:spMk id="12" creationId="{2FB45518-B55D-4CCF-A426-AEC0F72149D1}"/>
          </ac:spMkLst>
        </pc:spChg>
        <pc:spChg chg="mod">
          <ac:chgData name="AL AYUBI, Moch Thoriq Assegaf" userId="89e49ae9-f1bf-4cdc-9af5-3a072d0e59ad" providerId="ADAL" clId="{300658EE-E76A-441E-AFDE-B0DFA1B201C6}" dt="2023-03-24T02:32:49.361" v="227" actId="1076"/>
          <ac:spMkLst>
            <pc:docMk/>
            <pc:sldMk cId="3233712479" sldId="258"/>
            <ac:spMk id="13" creationId="{B6246F0E-CE6E-49CC-965A-990846DD1193}"/>
          </ac:spMkLst>
        </pc:spChg>
        <pc:spChg chg="mod">
          <ac:chgData name="AL AYUBI, Moch Thoriq Assegaf" userId="89e49ae9-f1bf-4cdc-9af5-3a072d0e59ad" providerId="ADAL" clId="{300658EE-E76A-441E-AFDE-B0DFA1B201C6}" dt="2023-03-24T02:30:01.632" v="91" actId="571"/>
          <ac:spMkLst>
            <pc:docMk/>
            <pc:sldMk cId="3233712479" sldId="258"/>
            <ac:spMk id="72" creationId="{6325787F-D7E5-4F9A-89EA-3B0ACAEF6C3A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300658EE-E76A-441E-AFDE-B0DFA1B201C6}" dt="2023-03-24T02:31:44.243" v="185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300658EE-E76A-441E-AFDE-B0DFA1B201C6}" dt="2023-03-24T02:31:38.272" v="183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300658EE-E76A-441E-AFDE-B0DFA1B201C6}" dt="2023-03-24T02:31:32.198" v="182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300658EE-E76A-441E-AFDE-B0DFA1B201C6}" dt="2023-03-24T02:30:01.632" v="91" actId="571"/>
          <ac:spMkLst>
            <pc:docMk/>
            <pc:sldMk cId="3233712479" sldId="258"/>
            <ac:spMk id="119" creationId="{060C7172-4F74-43C9-A6A0-5A9F67E79DCD}"/>
          </ac:spMkLst>
        </pc:spChg>
        <pc:spChg chg="mod">
          <ac:chgData name="AL AYUBI, Moch Thoriq Assegaf" userId="89e49ae9-f1bf-4cdc-9af5-3a072d0e59ad" providerId="ADAL" clId="{300658EE-E76A-441E-AFDE-B0DFA1B201C6}" dt="2023-03-24T02:32:22.251" v="192" actId="1076"/>
          <ac:spMkLst>
            <pc:docMk/>
            <pc:sldMk cId="3233712479" sldId="258"/>
            <ac:spMk id="124" creationId="{2777A7A3-9768-48E4-BA04-1348435060C6}"/>
          </ac:spMkLst>
        </pc:spChg>
        <pc:spChg chg="add mod">
          <ac:chgData name="AL AYUBI, Moch Thoriq Assegaf" userId="89e49ae9-f1bf-4cdc-9af5-3a072d0e59ad" providerId="ADAL" clId="{300658EE-E76A-441E-AFDE-B0DFA1B201C6}" dt="2023-03-24T02:33:07.817" v="252" actId="1076"/>
          <ac:spMkLst>
            <pc:docMk/>
            <pc:sldMk cId="3233712479" sldId="258"/>
            <ac:spMk id="125" creationId="{44763AF8-8E17-478E-8A96-152A6B91C2CC}"/>
          </ac:spMkLst>
        </pc:spChg>
        <pc:grpChg chg="add mod">
          <ac:chgData name="AL AYUBI, Moch Thoriq Assegaf" userId="89e49ae9-f1bf-4cdc-9af5-3a072d0e59ad" providerId="ADAL" clId="{300658EE-E76A-441E-AFDE-B0DFA1B201C6}" dt="2023-03-24T02:32:00.622" v="187" actId="1076"/>
          <ac:grpSpMkLst>
            <pc:docMk/>
            <pc:sldMk cId="3233712479" sldId="258"/>
            <ac:grpSpMk id="5" creationId="{37CC23CD-371B-4849-B771-3360A42A8A25}"/>
          </ac:grpSpMkLst>
        </pc:grpChg>
        <pc:grpChg chg="mod">
          <ac:chgData name="AL AYUBI, Moch Thoriq Assegaf" userId="89e49ae9-f1bf-4cdc-9af5-3a072d0e59ad" providerId="ADAL" clId="{300658EE-E76A-441E-AFDE-B0DFA1B201C6}" dt="2023-03-24T02:30:07.383" v="92" actId="1076"/>
          <ac:grpSpMkLst>
            <pc:docMk/>
            <pc:sldMk cId="3233712479" sldId="258"/>
            <ac:grpSpMk id="9" creationId="{3ACC7643-3495-4EB4-96F4-A904CEF99036}"/>
          </ac:grpSpMkLst>
        </pc:grpChg>
        <pc:grpChg chg="add mod">
          <ac:chgData name="AL AYUBI, Moch Thoriq Assegaf" userId="89e49ae9-f1bf-4cdc-9af5-3a072d0e59ad" providerId="ADAL" clId="{300658EE-E76A-441E-AFDE-B0DFA1B201C6}" dt="2023-03-24T02:30:01.632" v="91" actId="571"/>
          <ac:grpSpMkLst>
            <pc:docMk/>
            <pc:sldMk cId="3233712479" sldId="258"/>
            <ac:grpSpMk id="71" creationId="{770EE82C-1670-4415-9A8A-143330197597}"/>
          </ac:grpSpMkLst>
        </pc:grpChg>
        <pc:grpChg chg="mod">
          <ac:chgData name="AL AYUBI, Moch Thoriq Assegaf" userId="89e49ae9-f1bf-4cdc-9af5-3a072d0e59ad" providerId="ADAL" clId="{300658EE-E76A-441E-AFDE-B0DFA1B201C6}" dt="2023-03-24T02:37:14.578" v="372" actId="1076"/>
          <ac:grpSpMkLst>
            <pc:docMk/>
            <pc:sldMk cId="3233712479" sldId="258"/>
            <ac:grpSpMk id="73" creationId="{C0CF42B3-B525-4D8A-9651-D03332E21876}"/>
          </ac:grpSpMkLst>
        </pc:grpChg>
        <pc:grpChg chg="mod">
          <ac:chgData name="AL AYUBI, Moch Thoriq Assegaf" userId="89e49ae9-f1bf-4cdc-9af5-3a072d0e59ad" providerId="ADAL" clId="{300658EE-E76A-441E-AFDE-B0DFA1B201C6}" dt="2023-03-24T02:30:07.383" v="92" actId="1076"/>
          <ac:grpSpMkLst>
            <pc:docMk/>
            <pc:sldMk cId="3233712479" sldId="258"/>
            <ac:grpSpMk id="80" creationId="{34AE9CCE-BA84-450F-9424-AA602A64D7C8}"/>
          </ac:grpSpMkLst>
        </pc:grpChg>
        <pc:grpChg chg="mod">
          <ac:chgData name="AL AYUBI, Moch Thoriq Assegaf" userId="89e49ae9-f1bf-4cdc-9af5-3a072d0e59ad" providerId="ADAL" clId="{300658EE-E76A-441E-AFDE-B0DFA1B201C6}" dt="2023-03-24T02:37:21.605" v="373" actId="14100"/>
          <ac:grpSpMkLst>
            <pc:docMk/>
            <pc:sldMk cId="3233712479" sldId="258"/>
            <ac:grpSpMk id="83" creationId="{D16254F8-6F62-45AA-98A3-51AC316B28C0}"/>
          </ac:grpSpMkLst>
        </pc:grpChg>
        <pc:grpChg chg="add mod">
          <ac:chgData name="AL AYUBI, Moch Thoriq Assegaf" userId="89e49ae9-f1bf-4cdc-9af5-3a072d0e59ad" providerId="ADAL" clId="{300658EE-E76A-441E-AFDE-B0DFA1B201C6}" dt="2023-03-24T02:30:01.632" v="91" actId="571"/>
          <ac:grpSpMkLst>
            <pc:docMk/>
            <pc:sldMk cId="3233712479" sldId="258"/>
            <ac:grpSpMk id="118" creationId="{05DD1F92-75C0-4781-84D3-FCAD9BC24005}"/>
          </ac:grpSpMkLst>
        </pc:grpChg>
        <pc:grpChg chg="add mod">
          <ac:chgData name="AL AYUBI, Moch Thoriq Assegaf" userId="89e49ae9-f1bf-4cdc-9af5-3a072d0e59ad" providerId="ADAL" clId="{300658EE-E76A-441E-AFDE-B0DFA1B201C6}" dt="2023-03-24T02:32:15.331" v="191" actId="14100"/>
          <ac:grpSpMkLst>
            <pc:docMk/>
            <pc:sldMk cId="3233712479" sldId="258"/>
            <ac:grpSpMk id="122" creationId="{A8FDF061-56CF-480D-8BE2-80CDC4897E0A}"/>
          </ac:grpSpMkLst>
        </pc:grpChg>
        <pc:graphicFrameChg chg="modGraphic">
          <ac:chgData name="AL AYUBI, Moch Thoriq Assegaf" userId="89e49ae9-f1bf-4cdc-9af5-3a072d0e59ad" providerId="ADAL" clId="{300658EE-E76A-441E-AFDE-B0DFA1B201C6}" dt="2023-03-24T02:31:24.086" v="181" actId="20577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300658EE-E76A-441E-AFDE-B0DFA1B201C6}" dt="2023-03-24T02:30:07.383" v="92" actId="1076"/>
          <ac:graphicFrameMkLst>
            <pc:docMk/>
            <pc:sldMk cId="3233712479" sldId="258"/>
            <ac:graphicFrameMk id="68" creationId="{93524032-DD96-4B3D-86C7-2D7B714EC987}"/>
          </ac:graphicFrameMkLst>
        </pc:graphicFrameChg>
        <pc:graphicFrameChg chg="mod modGraphic">
          <ac:chgData name="AL AYUBI, Moch Thoriq Assegaf" userId="89e49ae9-f1bf-4cdc-9af5-3a072d0e59ad" providerId="ADAL" clId="{300658EE-E76A-441E-AFDE-B0DFA1B201C6}" dt="2023-03-24T02:37:07.196" v="371" actId="1076"/>
          <ac:graphicFrameMkLst>
            <pc:docMk/>
            <pc:sldMk cId="3233712479" sldId="258"/>
            <ac:graphicFrameMk id="78" creationId="{749691DF-2B3E-4396-8197-560C932E95CE}"/>
          </ac:graphicFrameMkLst>
        </pc:graphicFrameChg>
        <pc:graphicFrameChg chg="add mod">
          <ac:chgData name="AL AYUBI, Moch Thoriq Assegaf" userId="89e49ae9-f1bf-4cdc-9af5-3a072d0e59ad" providerId="ADAL" clId="{300658EE-E76A-441E-AFDE-B0DFA1B201C6}" dt="2023-03-24T02:30:01.632" v="91" actId="571"/>
          <ac:graphicFrameMkLst>
            <pc:docMk/>
            <pc:sldMk cId="3233712479" sldId="258"/>
            <ac:graphicFrameMk id="121" creationId="{3EBB4178-0F0E-472E-9E37-FD44F1ED18E4}"/>
          </ac:graphicFrameMkLst>
        </pc:graphicFrameChg>
        <pc:picChg chg="mod">
          <ac:chgData name="AL AYUBI, Moch Thoriq Assegaf" userId="89e49ae9-f1bf-4cdc-9af5-3a072d0e59ad" providerId="ADAL" clId="{300658EE-E76A-441E-AFDE-B0DFA1B201C6}" dt="2023-03-24T02:30:01.632" v="91" actId="571"/>
          <ac:picMkLst>
            <pc:docMk/>
            <pc:sldMk cId="3233712479" sldId="258"/>
            <ac:picMk id="79" creationId="{2FD397D5-4EC1-45D3-868A-72175D39C0F0}"/>
          </ac:picMkLst>
        </pc:picChg>
        <pc:picChg chg="mod">
          <ac:chgData name="AL AYUBI, Moch Thoriq Assegaf" userId="89e49ae9-f1bf-4cdc-9af5-3a072d0e59ad" providerId="ADAL" clId="{300658EE-E76A-441E-AFDE-B0DFA1B201C6}" dt="2023-03-24T02:30:01.632" v="91" actId="571"/>
          <ac:picMkLst>
            <pc:docMk/>
            <pc:sldMk cId="3233712479" sldId="258"/>
            <ac:picMk id="120" creationId="{703784A2-0303-4445-B712-D5328FE707EC}"/>
          </ac:picMkLst>
        </pc:picChg>
        <pc:cxnChg chg="mod">
          <ac:chgData name="AL AYUBI, Moch Thoriq Assegaf" userId="89e49ae9-f1bf-4cdc-9af5-3a072d0e59ad" providerId="ADAL" clId="{300658EE-E76A-441E-AFDE-B0DFA1B201C6}" dt="2023-03-24T02:37:28.321" v="374" actId="14100"/>
          <ac:cxnSpMkLst>
            <pc:docMk/>
            <pc:sldMk cId="3233712479" sldId="258"/>
            <ac:cxnSpMk id="11" creationId="{8A2552FA-3EB6-48A4-826C-8D041D356A67}"/>
          </ac:cxnSpMkLst>
        </pc:cxnChg>
        <pc:cxnChg chg="mod">
          <ac:chgData name="AL AYUBI, Moch Thoriq Assegaf" userId="89e49ae9-f1bf-4cdc-9af5-3a072d0e59ad" providerId="ADAL" clId="{300658EE-E76A-441E-AFDE-B0DFA1B201C6}" dt="2023-03-24T02:32:28.374" v="193" actId="14100"/>
          <ac:cxnSpMkLst>
            <pc:docMk/>
            <pc:sldMk cId="3233712479" sldId="258"/>
            <ac:cxnSpMk id="123" creationId="{C24A7726-F177-4614-BD95-8A1409AD3AD5}"/>
          </ac:cxnSpMkLst>
        </pc:cxnChg>
      </pc:sldChg>
    </pc:docChg>
  </pc:docChgLst>
  <pc:docChgLst>
    <pc:chgData name="AL AYUBI, Moch Thoriq Assegaf" userId="89e49ae9-f1bf-4cdc-9af5-3a072d0e59ad" providerId="ADAL" clId="{9B4A1D97-ACE3-4ACC-86C7-5C34DE6C0276}"/>
    <pc:docChg chg="custSel modSld">
      <pc:chgData name="AL AYUBI, Moch Thoriq Assegaf" userId="89e49ae9-f1bf-4cdc-9af5-3a072d0e59ad" providerId="ADAL" clId="{9B4A1D97-ACE3-4ACC-86C7-5C34DE6C0276}" dt="2025-06-07T10:50:38.362" v="163" actId="404"/>
      <pc:docMkLst>
        <pc:docMk/>
      </pc:docMkLst>
      <pc:sldChg chg="modSp mod">
        <pc:chgData name="AL AYUBI, Moch Thoriq Assegaf" userId="89e49ae9-f1bf-4cdc-9af5-3a072d0e59ad" providerId="ADAL" clId="{9B4A1D97-ACE3-4ACC-86C7-5C34DE6C0276}" dt="2025-06-07T10:50:38.362" v="163" actId="404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9B4A1D97-ACE3-4ACC-86C7-5C34DE6C0276}" dt="2025-06-07T10:03:48.410" v="9" actId="20577"/>
          <ac:spMkLst>
            <pc:docMk/>
            <pc:sldMk cId="1457485878" sldId="263"/>
            <ac:spMk id="12" creationId="{F37DD3AC-9772-AC60-781E-2825A0F48F8B}"/>
          </ac:spMkLst>
        </pc:spChg>
        <pc:grpChg chg="mod">
          <ac:chgData name="AL AYUBI, Moch Thoriq Assegaf" userId="89e49ae9-f1bf-4cdc-9af5-3a072d0e59ad" providerId="ADAL" clId="{9B4A1D97-ACE3-4ACC-86C7-5C34DE6C0276}" dt="2025-06-07T10:15:52.396" v="85" actId="1076"/>
          <ac:grpSpMkLst>
            <pc:docMk/>
            <pc:sldMk cId="1457485878" sldId="263"/>
            <ac:grpSpMk id="47" creationId="{8144EE2D-E407-2030-952D-290FB1BD48CA}"/>
          </ac:grpSpMkLst>
        </pc:grpChg>
        <pc:graphicFrameChg chg="mod modGraphic">
          <ac:chgData name="AL AYUBI, Moch Thoriq Assegaf" userId="89e49ae9-f1bf-4cdc-9af5-3a072d0e59ad" providerId="ADAL" clId="{9B4A1D97-ACE3-4ACC-86C7-5C34DE6C0276}" dt="2025-06-07T10:50:38.362" v="163" actId="404"/>
          <ac:graphicFrameMkLst>
            <pc:docMk/>
            <pc:sldMk cId="1457485878" sldId="263"/>
            <ac:graphicFrameMk id="32" creationId="{A99EC13F-7678-3374-D7C2-9B86208068DF}"/>
          </ac:graphicFrameMkLst>
        </pc:graphicFrameChg>
        <pc:graphicFrameChg chg="mod modGraphic">
          <ac:chgData name="AL AYUBI, Moch Thoriq Assegaf" userId="89e49ae9-f1bf-4cdc-9af5-3a072d0e59ad" providerId="ADAL" clId="{9B4A1D97-ACE3-4ACC-86C7-5C34DE6C0276}" dt="2025-06-07T10:20:04.833" v="148" actId="2062"/>
          <ac:graphicFrameMkLst>
            <pc:docMk/>
            <pc:sldMk cId="1457485878" sldId="263"/>
            <ac:graphicFrameMk id="50" creationId="{5B852914-3477-287E-6780-C5C118C4002B}"/>
          </ac:graphicFrameMkLst>
        </pc:graphicFrameChg>
      </pc:sldChg>
      <pc:sldChg chg="modSp mod">
        <pc:chgData name="AL AYUBI, Moch Thoriq Assegaf" userId="89e49ae9-f1bf-4cdc-9af5-3a072d0e59ad" providerId="ADAL" clId="{9B4A1D97-ACE3-4ACC-86C7-5C34DE6C0276}" dt="2025-06-07T10:19:54.740" v="147" actId="2062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9B4A1D97-ACE3-4ACC-86C7-5C34DE6C0276}" dt="2025-06-07T10:04:02.539" v="17" actId="20577"/>
          <ac:spMkLst>
            <pc:docMk/>
            <pc:sldMk cId="3447788907" sldId="264"/>
            <ac:spMk id="9" creationId="{23FF7F79-89E7-EA23-8D74-428304643246}"/>
          </ac:spMkLst>
        </pc:spChg>
        <pc:graphicFrameChg chg="mod modGraphic">
          <ac:chgData name="AL AYUBI, Moch Thoriq Assegaf" userId="89e49ae9-f1bf-4cdc-9af5-3a072d0e59ad" providerId="ADAL" clId="{9B4A1D97-ACE3-4ACC-86C7-5C34DE6C0276}" dt="2025-06-07T10:19:54.740" v="147" actId="2062"/>
          <ac:graphicFrameMkLst>
            <pc:docMk/>
            <pc:sldMk cId="3447788907" sldId="264"/>
            <ac:graphicFrameMk id="30" creationId="{F9F9E4FB-6787-6EF8-AFC2-FC7B0C6F4AE1}"/>
          </ac:graphicFrameMkLst>
        </pc:graphicFrameChg>
      </pc:sldChg>
    </pc:docChg>
  </pc:docChgLst>
  <pc:docChgLst>
    <pc:chgData name="AL AYUBI, Moch Thoriq Assegaf" userId="89e49ae9-f1bf-4cdc-9af5-3a072d0e59ad" providerId="ADAL" clId="{85A5D456-CDF7-4C44-85A9-CBC7BF3F25B9}"/>
    <pc:docChg chg="undo custSel delSld modSld">
      <pc:chgData name="AL AYUBI, Moch Thoriq Assegaf" userId="89e49ae9-f1bf-4cdc-9af5-3a072d0e59ad" providerId="ADAL" clId="{85A5D456-CDF7-4C44-85A9-CBC7BF3F25B9}" dt="2025-04-04T16:39:55.631" v="74" actId="47"/>
      <pc:docMkLst>
        <pc:docMk/>
      </pc:docMkLst>
      <pc:sldChg chg="addSp delSp modSp mod">
        <pc:chgData name="AL AYUBI, Moch Thoriq Assegaf" userId="89e49ae9-f1bf-4cdc-9af5-3a072d0e59ad" providerId="ADAL" clId="{85A5D456-CDF7-4C44-85A9-CBC7BF3F25B9}" dt="2025-04-04T16:39:53.023" v="73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85A5D456-CDF7-4C44-85A9-CBC7BF3F25B9}" dt="2025-04-04T16:19:05.172" v="17" actId="20577"/>
          <ac:spMkLst>
            <pc:docMk/>
            <pc:sldMk cId="335429979" sldId="260"/>
            <ac:spMk id="3" creationId="{588BCB38-82D3-B14E-045C-C804388AE0DD}"/>
          </ac:spMkLst>
        </pc:spChg>
        <pc:spChg chg="del">
          <ac:chgData name="AL AYUBI, Moch Thoriq Assegaf" userId="89e49ae9-f1bf-4cdc-9af5-3a072d0e59ad" providerId="ADAL" clId="{85A5D456-CDF7-4C44-85A9-CBC7BF3F25B9}" dt="2025-04-04T16:39:27.388" v="68" actId="478"/>
          <ac:spMkLst>
            <pc:docMk/>
            <pc:sldMk cId="335429979" sldId="260"/>
            <ac:spMk id="9" creationId="{68B3C475-83EC-8FB2-4216-129C0397A17E}"/>
          </ac:spMkLst>
        </pc:spChg>
        <pc:spChg chg="mod">
          <ac:chgData name="AL AYUBI, Moch Thoriq Assegaf" userId="89e49ae9-f1bf-4cdc-9af5-3a072d0e59ad" providerId="ADAL" clId="{85A5D456-CDF7-4C44-85A9-CBC7BF3F25B9}" dt="2025-04-04T16:39:32.092" v="69" actId="14100"/>
          <ac:spMkLst>
            <pc:docMk/>
            <pc:sldMk cId="335429979" sldId="260"/>
            <ac:spMk id="10" creationId="{799B6A2A-D8F4-620B-2E26-F078E78748D8}"/>
          </ac:spMkLst>
        </pc:spChg>
        <pc:spChg chg="del">
          <ac:chgData name="AL AYUBI, Moch Thoriq Assegaf" userId="89e49ae9-f1bf-4cdc-9af5-3a072d0e59ad" providerId="ADAL" clId="{85A5D456-CDF7-4C44-85A9-CBC7BF3F25B9}" dt="2025-04-04T16:39:26.177" v="67" actId="478"/>
          <ac:spMkLst>
            <pc:docMk/>
            <pc:sldMk cId="335429979" sldId="260"/>
            <ac:spMk id="22" creationId="{F98903ED-BC38-479A-B2CE-26AD2ED99157}"/>
          </ac:spMkLst>
        </pc:spChg>
        <pc:graphicFrameChg chg="add del mod">
          <ac:chgData name="AL AYUBI, Moch Thoriq Assegaf" userId="89e49ae9-f1bf-4cdc-9af5-3a072d0e59ad" providerId="ADAL" clId="{85A5D456-CDF7-4C44-85A9-CBC7BF3F25B9}" dt="2025-04-04T16:19:16.585" v="20" actId="478"/>
          <ac:graphicFrameMkLst>
            <pc:docMk/>
            <pc:sldMk cId="335429979" sldId="260"/>
            <ac:graphicFrameMk id="2" creationId="{00157C36-7BCA-55AF-91F1-DBC68B7C1E5D}"/>
          </ac:graphicFrameMkLst>
        </pc:graphicFrameChg>
        <pc:graphicFrameChg chg="mod modGraphic">
          <ac:chgData name="AL AYUBI, Moch Thoriq Assegaf" userId="89e49ae9-f1bf-4cdc-9af5-3a072d0e59ad" providerId="ADAL" clId="{85A5D456-CDF7-4C44-85A9-CBC7BF3F25B9}" dt="2025-04-04T16:38:11.119" v="52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85A5D456-CDF7-4C44-85A9-CBC7BF3F25B9}" dt="2025-04-04T16:39:53.023" v="73" actId="14100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85A5D456-CDF7-4C44-85A9-CBC7BF3F25B9}" dt="2025-04-04T16:39:46.986" v="72" actId="1957"/>
          <ac:graphicFrameMkLst>
            <pc:docMk/>
            <pc:sldMk cId="335429979" sldId="260"/>
            <ac:graphicFrameMk id="24" creationId="{CD3D0D63-A608-0DBC-F9F4-E7BDCB6E9EE2}"/>
          </ac:graphicFrameMkLst>
        </pc:graphicFrameChg>
        <pc:graphicFrameChg chg="add mod">
          <ac:chgData name="AL AYUBI, Moch Thoriq Assegaf" userId="89e49ae9-f1bf-4cdc-9af5-3a072d0e59ad" providerId="ADAL" clId="{85A5D456-CDF7-4C44-85A9-CBC7BF3F25B9}" dt="2025-04-04T16:39:37.507" v="70" actId="1076"/>
          <ac:graphicFrameMkLst>
            <pc:docMk/>
            <pc:sldMk cId="335429979" sldId="260"/>
            <ac:graphicFrameMk id="25" creationId="{1F2A2872-1B35-1B88-9BA2-394B3BDB1CB6}"/>
          </ac:graphicFrameMkLst>
        </pc:graphicFrameChg>
      </pc:sldChg>
      <pc:sldChg chg="addSp delSp modSp del mod">
        <pc:chgData name="AL AYUBI, Moch Thoriq Assegaf" userId="89e49ae9-f1bf-4cdc-9af5-3a072d0e59ad" providerId="ADAL" clId="{85A5D456-CDF7-4C44-85A9-CBC7BF3F25B9}" dt="2025-04-04T16:39:55.631" v="74" actId="47"/>
        <pc:sldMkLst>
          <pc:docMk/>
          <pc:sldMk cId="941573539" sldId="261"/>
        </pc:sldMkLst>
        <pc:spChg chg="add mod">
          <ac:chgData name="AL AYUBI, Moch Thoriq Assegaf" userId="89e49ae9-f1bf-4cdc-9af5-3a072d0e59ad" providerId="ADAL" clId="{85A5D456-CDF7-4C44-85A9-CBC7BF3F25B9}" dt="2025-04-04T16:19:22.471" v="22"/>
          <ac:spMkLst>
            <pc:docMk/>
            <pc:sldMk cId="941573539" sldId="261"/>
            <ac:spMk id="11" creationId="{12A789A5-8608-FA7B-FCBB-29A468DB3CE4}"/>
          </ac:spMkLst>
        </pc:spChg>
        <pc:spChg chg="del">
          <ac:chgData name="AL AYUBI, Moch Thoriq Assegaf" userId="89e49ae9-f1bf-4cdc-9af5-3a072d0e59ad" providerId="ADAL" clId="{85A5D456-CDF7-4C44-85A9-CBC7BF3F25B9}" dt="2025-04-04T16:19:22.113" v="21" actId="478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85A5D456-CDF7-4C44-85A9-CBC7BF3F25B9}" dt="2025-04-04T16:36:31.746" v="25" actId="2164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del">
        <pc:chgData name="AL AYUBI, Moch Thoriq Assegaf" userId="89e49ae9-f1bf-4cdc-9af5-3a072d0e59ad" providerId="ADAL" clId="{85A5D456-CDF7-4C44-85A9-CBC7BF3F25B9}" dt="2025-04-04T16:19:08.440" v="18" actId="47"/>
        <pc:sldMkLst>
          <pc:docMk/>
          <pc:sldMk cId="4037847218" sldId="262"/>
        </pc:sldMkLst>
      </pc:sldChg>
    </pc:docChg>
  </pc:docChgLst>
  <pc:docChgLst>
    <pc:chgData name="AL AYUBI, Moch Thoriq Assegaf" userId="89e49ae9-f1bf-4cdc-9af5-3a072d0e59ad" providerId="ADAL" clId="{03898428-FF2A-4CD9-87E7-E7DFA2BF535A}"/>
    <pc:docChg chg="undo custSel modSld">
      <pc:chgData name="AL AYUBI, Moch Thoriq Assegaf" userId="89e49ae9-f1bf-4cdc-9af5-3a072d0e59ad" providerId="ADAL" clId="{03898428-FF2A-4CD9-87E7-E7DFA2BF535A}" dt="2023-08-18T01:52:01.167" v="400" actId="1076"/>
      <pc:docMkLst>
        <pc:docMk/>
      </pc:docMkLst>
      <pc:sldChg chg="addSp delSp modSp mod">
        <pc:chgData name="AL AYUBI, Moch Thoriq Assegaf" userId="89e49ae9-f1bf-4cdc-9af5-3a072d0e59ad" providerId="ADAL" clId="{03898428-FF2A-4CD9-87E7-E7DFA2BF535A}" dt="2023-08-18T01:52:01.167" v="400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03898428-FF2A-4CD9-87E7-E7DFA2BF535A}" dt="2023-08-16T08:04:47.315" v="10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03898428-FF2A-4CD9-87E7-E7DFA2BF535A}" dt="2023-08-18T01:32:23.612" v="266" actId="20577"/>
          <ac:spMkLst>
            <pc:docMk/>
            <pc:sldMk cId="3233712479" sldId="258"/>
            <ac:spMk id="6" creationId="{54D0B335-1F2E-DDCE-6937-96B975BCCC69}"/>
          </ac:spMkLst>
        </pc:spChg>
        <pc:spChg chg="mod">
          <ac:chgData name="AL AYUBI, Moch Thoriq Assegaf" userId="89e49ae9-f1bf-4cdc-9af5-3a072d0e59ad" providerId="ADAL" clId="{03898428-FF2A-4CD9-87E7-E7DFA2BF535A}" dt="2023-08-17T04:37:28.030" v="166" actId="20577"/>
          <ac:spMkLst>
            <pc:docMk/>
            <pc:sldMk cId="3233712479" sldId="258"/>
            <ac:spMk id="13" creationId="{36AF786A-A4A4-1224-F1BE-EC7B9D95B6FE}"/>
          </ac:spMkLst>
        </pc:spChg>
        <pc:spChg chg="mod">
          <ac:chgData name="AL AYUBI, Moch Thoriq Assegaf" userId="89e49ae9-f1bf-4cdc-9af5-3a072d0e59ad" providerId="ADAL" clId="{03898428-FF2A-4CD9-87E7-E7DFA2BF535A}" dt="2023-08-17T04:42:32.505" v="186" actId="20577"/>
          <ac:spMkLst>
            <pc:docMk/>
            <pc:sldMk cId="3233712479" sldId="258"/>
            <ac:spMk id="17" creationId="{4742E3F7-6771-806B-FB64-03850D6B2B55}"/>
          </ac:spMkLst>
        </pc:spChg>
        <pc:spChg chg="add mod">
          <ac:chgData name="AL AYUBI, Moch Thoriq Assegaf" userId="89e49ae9-f1bf-4cdc-9af5-3a072d0e59ad" providerId="ADAL" clId="{03898428-FF2A-4CD9-87E7-E7DFA2BF535A}" dt="2023-08-18T01:47:09.555" v="319" actId="14100"/>
          <ac:spMkLst>
            <pc:docMk/>
            <pc:sldMk cId="3233712479" sldId="258"/>
            <ac:spMk id="19" creationId="{99223BEC-845F-FAD8-326A-D5A60B3FB719}"/>
          </ac:spMkLst>
        </pc:spChg>
        <pc:spChg chg="mod">
          <ac:chgData name="AL AYUBI, Moch Thoriq Assegaf" userId="89e49ae9-f1bf-4cdc-9af5-3a072d0e59ad" providerId="ADAL" clId="{03898428-FF2A-4CD9-87E7-E7DFA2BF535A}" dt="2023-08-17T04:37:12.304" v="130" actId="20577"/>
          <ac:spMkLst>
            <pc:docMk/>
            <pc:sldMk cId="3233712479" sldId="258"/>
            <ac:spMk id="21" creationId="{CFA47D72-9956-470A-8A1B-5ED88F70C2E6}"/>
          </ac:spMkLst>
        </pc:spChg>
        <pc:spChg chg="mod">
          <ac:chgData name="AL AYUBI, Moch Thoriq Assegaf" userId="89e49ae9-f1bf-4cdc-9af5-3a072d0e59ad" providerId="ADAL" clId="{03898428-FF2A-4CD9-87E7-E7DFA2BF535A}" dt="2023-08-17T04:43:14.685" v="216" actId="20577"/>
          <ac:spMkLst>
            <pc:docMk/>
            <pc:sldMk cId="3233712479" sldId="258"/>
            <ac:spMk id="22" creationId="{4DE20041-7482-FF4E-A745-FE5BFB882572}"/>
          </ac:spMkLst>
        </pc:spChg>
        <pc:spChg chg="del">
          <ac:chgData name="AL AYUBI, Moch Thoriq Assegaf" userId="89e49ae9-f1bf-4cdc-9af5-3a072d0e59ad" providerId="ADAL" clId="{03898428-FF2A-4CD9-87E7-E7DFA2BF535A}" dt="2023-08-18T01:46:10.818" v="267" actId="478"/>
          <ac:spMkLst>
            <pc:docMk/>
            <pc:sldMk cId="3233712479" sldId="258"/>
            <ac:spMk id="25" creationId="{951303AC-C145-8B7F-C4CC-F7B41715A831}"/>
          </ac:spMkLst>
        </pc:spChg>
        <pc:spChg chg="del">
          <ac:chgData name="AL AYUBI, Moch Thoriq Assegaf" userId="89e49ae9-f1bf-4cdc-9af5-3a072d0e59ad" providerId="ADAL" clId="{03898428-FF2A-4CD9-87E7-E7DFA2BF535A}" dt="2023-08-18T01:46:10.818" v="267" actId="478"/>
          <ac:spMkLst>
            <pc:docMk/>
            <pc:sldMk cId="3233712479" sldId="258"/>
            <ac:spMk id="26" creationId="{8106F2F2-BC50-DFC5-A74A-8B965984E0ED}"/>
          </ac:spMkLst>
        </pc:spChg>
        <pc:spChg chg="mod">
          <ac:chgData name="AL AYUBI, Moch Thoriq Assegaf" userId="89e49ae9-f1bf-4cdc-9af5-3a072d0e59ad" providerId="ADAL" clId="{03898428-FF2A-4CD9-87E7-E7DFA2BF535A}" dt="2023-08-18T01:31:42.607" v="245" actId="20577"/>
          <ac:spMkLst>
            <pc:docMk/>
            <pc:sldMk cId="3233712479" sldId="258"/>
            <ac:spMk id="27" creationId="{56A72CC8-CE52-4C39-AB58-E792897DE88D}"/>
          </ac:spMkLst>
        </pc:spChg>
        <pc:spChg chg="del">
          <ac:chgData name="AL AYUBI, Moch Thoriq Assegaf" userId="89e49ae9-f1bf-4cdc-9af5-3a072d0e59ad" providerId="ADAL" clId="{03898428-FF2A-4CD9-87E7-E7DFA2BF535A}" dt="2023-08-18T01:46:10.818" v="267" actId="478"/>
          <ac:spMkLst>
            <pc:docMk/>
            <pc:sldMk cId="3233712479" sldId="258"/>
            <ac:spMk id="35" creationId="{4974F4F1-BAEC-22C5-7E23-C27B2372D8F2}"/>
          </ac:spMkLst>
        </pc:spChg>
        <pc:spChg chg="del">
          <ac:chgData name="AL AYUBI, Moch Thoriq Assegaf" userId="89e49ae9-f1bf-4cdc-9af5-3a072d0e59ad" providerId="ADAL" clId="{03898428-FF2A-4CD9-87E7-E7DFA2BF535A}" dt="2023-08-18T01:46:10.818" v="267" actId="478"/>
          <ac:spMkLst>
            <pc:docMk/>
            <pc:sldMk cId="3233712479" sldId="258"/>
            <ac:spMk id="36" creationId="{1CE61FA4-E18F-3335-3740-F0262D23C053}"/>
          </ac:spMkLst>
        </pc:spChg>
        <pc:spChg chg="del">
          <ac:chgData name="AL AYUBI, Moch Thoriq Assegaf" userId="89e49ae9-f1bf-4cdc-9af5-3a072d0e59ad" providerId="ADAL" clId="{03898428-FF2A-4CD9-87E7-E7DFA2BF535A}" dt="2023-08-18T01:46:10.818" v="267" actId="478"/>
          <ac:spMkLst>
            <pc:docMk/>
            <pc:sldMk cId="3233712479" sldId="258"/>
            <ac:spMk id="37" creationId="{4B9884A0-DECC-30BF-41A0-93219CE2C49F}"/>
          </ac:spMkLst>
        </pc:spChg>
        <pc:spChg chg="del">
          <ac:chgData name="AL AYUBI, Moch Thoriq Assegaf" userId="89e49ae9-f1bf-4cdc-9af5-3a072d0e59ad" providerId="ADAL" clId="{03898428-FF2A-4CD9-87E7-E7DFA2BF535A}" dt="2023-08-18T01:46:10.818" v="267" actId="478"/>
          <ac:spMkLst>
            <pc:docMk/>
            <pc:sldMk cId="3233712479" sldId="258"/>
            <ac:spMk id="38" creationId="{0A34F3DA-82FB-5158-6733-73005FB14419}"/>
          </ac:spMkLst>
        </pc:spChg>
        <pc:spChg chg="del">
          <ac:chgData name="AL AYUBI, Moch Thoriq Assegaf" userId="89e49ae9-f1bf-4cdc-9af5-3a072d0e59ad" providerId="ADAL" clId="{03898428-FF2A-4CD9-87E7-E7DFA2BF535A}" dt="2023-08-18T01:46:10.818" v="267" actId="478"/>
          <ac:spMkLst>
            <pc:docMk/>
            <pc:sldMk cId="3233712479" sldId="258"/>
            <ac:spMk id="39" creationId="{AE63675B-DDC0-A02C-D281-0622F67DC3E8}"/>
          </ac:spMkLst>
        </pc:spChg>
        <pc:spChg chg="add mod">
          <ac:chgData name="AL AYUBI, Moch Thoriq Assegaf" userId="89e49ae9-f1bf-4cdc-9af5-3a072d0e59ad" providerId="ADAL" clId="{03898428-FF2A-4CD9-87E7-E7DFA2BF535A}" dt="2023-08-18T01:47:24.805" v="322" actId="14100"/>
          <ac:spMkLst>
            <pc:docMk/>
            <pc:sldMk cId="3233712479" sldId="258"/>
            <ac:spMk id="40" creationId="{E73E0399-24B3-921C-D1AC-9D447E5FEF79}"/>
          </ac:spMkLst>
        </pc:spChg>
        <pc:spChg chg="add mod">
          <ac:chgData name="AL AYUBI, Moch Thoriq Assegaf" userId="89e49ae9-f1bf-4cdc-9af5-3a072d0e59ad" providerId="ADAL" clId="{03898428-FF2A-4CD9-87E7-E7DFA2BF535A}" dt="2023-08-18T01:47:44.171" v="324" actId="1076"/>
          <ac:spMkLst>
            <pc:docMk/>
            <pc:sldMk cId="3233712479" sldId="258"/>
            <ac:spMk id="42" creationId="{5C5D5A34-0E35-3DAE-849B-AC0AB887A8BD}"/>
          </ac:spMkLst>
        </pc:spChg>
        <pc:spChg chg="add mod">
          <ac:chgData name="AL AYUBI, Moch Thoriq Assegaf" userId="89e49ae9-f1bf-4cdc-9af5-3a072d0e59ad" providerId="ADAL" clId="{03898428-FF2A-4CD9-87E7-E7DFA2BF535A}" dt="2023-08-18T01:48:39.226" v="339" actId="20577"/>
          <ac:spMkLst>
            <pc:docMk/>
            <pc:sldMk cId="3233712479" sldId="258"/>
            <ac:spMk id="43" creationId="{07519BF7-0319-E5D8-05D4-B60192B65995}"/>
          </ac:spMkLst>
        </pc:spChg>
        <pc:spChg chg="add mod">
          <ac:chgData name="AL AYUBI, Moch Thoriq Assegaf" userId="89e49ae9-f1bf-4cdc-9af5-3a072d0e59ad" providerId="ADAL" clId="{03898428-FF2A-4CD9-87E7-E7DFA2BF535A}" dt="2023-08-18T01:48:43.313" v="342" actId="20577"/>
          <ac:spMkLst>
            <pc:docMk/>
            <pc:sldMk cId="3233712479" sldId="258"/>
            <ac:spMk id="44" creationId="{A5CD351B-79AB-83B6-A241-CFCF0389504E}"/>
          </ac:spMkLst>
        </pc:spChg>
        <pc:spChg chg="add mod">
          <ac:chgData name="AL AYUBI, Moch Thoriq Assegaf" userId="89e49ae9-f1bf-4cdc-9af5-3a072d0e59ad" providerId="ADAL" clId="{03898428-FF2A-4CD9-87E7-E7DFA2BF535A}" dt="2023-08-18T01:49:11.116" v="360" actId="1076"/>
          <ac:spMkLst>
            <pc:docMk/>
            <pc:sldMk cId="3233712479" sldId="258"/>
            <ac:spMk id="45" creationId="{13595548-6F1C-1B3D-2CD1-79B220629F2C}"/>
          </ac:spMkLst>
        </pc:spChg>
        <pc:spChg chg="add mod">
          <ac:chgData name="AL AYUBI, Moch Thoriq Assegaf" userId="89e49ae9-f1bf-4cdc-9af5-3a072d0e59ad" providerId="ADAL" clId="{03898428-FF2A-4CD9-87E7-E7DFA2BF535A}" dt="2023-08-18T01:49:30.110" v="367" actId="1076"/>
          <ac:spMkLst>
            <pc:docMk/>
            <pc:sldMk cId="3233712479" sldId="258"/>
            <ac:spMk id="46" creationId="{5FFCE58E-C67F-3129-56F6-FA210B1E6498}"/>
          </ac:spMkLst>
        </pc:spChg>
        <pc:spChg chg="add mod">
          <ac:chgData name="AL AYUBI, Moch Thoriq Assegaf" userId="89e49ae9-f1bf-4cdc-9af5-3a072d0e59ad" providerId="ADAL" clId="{03898428-FF2A-4CD9-87E7-E7DFA2BF535A}" dt="2023-08-18T01:49:46.844" v="370" actId="14100"/>
          <ac:spMkLst>
            <pc:docMk/>
            <pc:sldMk cId="3233712479" sldId="258"/>
            <ac:spMk id="49" creationId="{63809A69-8C04-5E42-E55C-B7921BF8E6DD}"/>
          </ac:spMkLst>
        </pc:spChg>
        <pc:spChg chg="mod">
          <ac:chgData name="AL AYUBI, Moch Thoriq Assegaf" userId="89e49ae9-f1bf-4cdc-9af5-3a072d0e59ad" providerId="ADAL" clId="{03898428-FF2A-4CD9-87E7-E7DFA2BF535A}" dt="2023-08-18T01:50:40.784" v="377" actId="1076"/>
          <ac:spMkLst>
            <pc:docMk/>
            <pc:sldMk cId="3233712479" sldId="258"/>
            <ac:spMk id="50" creationId="{EE91A71F-F50B-AC21-1BCD-75DC6CEBD0E3}"/>
          </ac:spMkLst>
        </pc:spChg>
        <pc:spChg chg="add mod">
          <ac:chgData name="AL AYUBI, Moch Thoriq Assegaf" userId="89e49ae9-f1bf-4cdc-9af5-3a072d0e59ad" providerId="ADAL" clId="{03898428-FF2A-4CD9-87E7-E7DFA2BF535A}" dt="2023-08-18T01:49:50.534" v="372" actId="1076"/>
          <ac:spMkLst>
            <pc:docMk/>
            <pc:sldMk cId="3233712479" sldId="258"/>
            <ac:spMk id="51" creationId="{E8FC0803-686C-5DF0-E344-FE517D027BFF}"/>
          </ac:spMkLst>
        </pc:spChg>
        <pc:spChg chg="add mod">
          <ac:chgData name="AL AYUBI, Moch Thoriq Assegaf" userId="89e49ae9-f1bf-4cdc-9af5-3a072d0e59ad" providerId="ADAL" clId="{03898428-FF2A-4CD9-87E7-E7DFA2BF535A}" dt="2023-08-18T01:50:15.984" v="376" actId="1076"/>
          <ac:spMkLst>
            <pc:docMk/>
            <pc:sldMk cId="3233712479" sldId="258"/>
            <ac:spMk id="52" creationId="{BCB3C217-764A-9A25-68D3-D3E92B881DC7}"/>
          </ac:spMkLst>
        </pc:spChg>
        <pc:spChg chg="add mod">
          <ac:chgData name="AL AYUBI, Moch Thoriq Assegaf" userId="89e49ae9-f1bf-4cdc-9af5-3a072d0e59ad" providerId="ADAL" clId="{03898428-FF2A-4CD9-87E7-E7DFA2BF535A}" dt="2023-08-18T01:50:52.954" v="382" actId="1076"/>
          <ac:spMkLst>
            <pc:docMk/>
            <pc:sldMk cId="3233712479" sldId="258"/>
            <ac:spMk id="54" creationId="{6C589C27-28BC-4FFA-4E0E-F776FB365CD0}"/>
          </ac:spMkLst>
        </pc:spChg>
        <pc:spChg chg="add mod">
          <ac:chgData name="AL AYUBI, Moch Thoriq Assegaf" userId="89e49ae9-f1bf-4cdc-9af5-3a072d0e59ad" providerId="ADAL" clId="{03898428-FF2A-4CD9-87E7-E7DFA2BF535A}" dt="2023-08-18T01:50:59.663" v="385" actId="1076"/>
          <ac:spMkLst>
            <pc:docMk/>
            <pc:sldMk cId="3233712479" sldId="258"/>
            <ac:spMk id="56" creationId="{8EA4F7E4-82DE-B6F1-1BC6-7A55E9C2FCD2}"/>
          </ac:spMkLst>
        </pc:spChg>
        <pc:spChg chg="add mod">
          <ac:chgData name="AL AYUBI, Moch Thoriq Assegaf" userId="89e49ae9-f1bf-4cdc-9af5-3a072d0e59ad" providerId="ADAL" clId="{03898428-FF2A-4CD9-87E7-E7DFA2BF535A}" dt="2023-08-18T01:51:16.951" v="389" actId="1076"/>
          <ac:spMkLst>
            <pc:docMk/>
            <pc:sldMk cId="3233712479" sldId="258"/>
            <ac:spMk id="57" creationId="{E7F4FD01-1E72-C232-5CE8-1B275FE0A157}"/>
          </ac:spMkLst>
        </pc:spChg>
        <pc:spChg chg="add mod">
          <ac:chgData name="AL AYUBI, Moch Thoriq Assegaf" userId="89e49ae9-f1bf-4cdc-9af5-3a072d0e59ad" providerId="ADAL" clId="{03898428-FF2A-4CD9-87E7-E7DFA2BF535A}" dt="2023-08-18T01:51:44.420" v="393" actId="1076"/>
          <ac:spMkLst>
            <pc:docMk/>
            <pc:sldMk cId="3233712479" sldId="258"/>
            <ac:spMk id="58" creationId="{D5AFE41D-2021-9AB4-805E-793326D07752}"/>
          </ac:spMkLst>
        </pc:spChg>
        <pc:spChg chg="add mod">
          <ac:chgData name="AL AYUBI, Moch Thoriq Assegaf" userId="89e49ae9-f1bf-4cdc-9af5-3a072d0e59ad" providerId="ADAL" clId="{03898428-FF2A-4CD9-87E7-E7DFA2BF535A}" dt="2023-08-18T01:51:51.307" v="396" actId="1076"/>
          <ac:spMkLst>
            <pc:docMk/>
            <pc:sldMk cId="3233712479" sldId="258"/>
            <ac:spMk id="59" creationId="{FD722351-077C-35A2-818C-09DDE9CBF27B}"/>
          </ac:spMkLst>
        </pc:spChg>
        <pc:spChg chg="add mod">
          <ac:chgData name="AL AYUBI, Moch Thoriq Assegaf" userId="89e49ae9-f1bf-4cdc-9af5-3a072d0e59ad" providerId="ADAL" clId="{03898428-FF2A-4CD9-87E7-E7DFA2BF535A}" dt="2023-08-18T01:51:57.996" v="398" actId="1076"/>
          <ac:spMkLst>
            <pc:docMk/>
            <pc:sldMk cId="3233712479" sldId="258"/>
            <ac:spMk id="60" creationId="{418BA7CF-0A73-FE6E-6FE6-B3B5614AD62B}"/>
          </ac:spMkLst>
        </pc:spChg>
        <pc:spChg chg="add mod">
          <ac:chgData name="AL AYUBI, Moch Thoriq Assegaf" userId="89e49ae9-f1bf-4cdc-9af5-3a072d0e59ad" providerId="ADAL" clId="{03898428-FF2A-4CD9-87E7-E7DFA2BF535A}" dt="2023-08-18T01:52:01.167" v="400" actId="1076"/>
          <ac:spMkLst>
            <pc:docMk/>
            <pc:sldMk cId="3233712479" sldId="258"/>
            <ac:spMk id="61" creationId="{18BDF628-180C-F9C8-8797-6931582258E5}"/>
          </ac:spMkLst>
        </pc:spChg>
        <pc:spChg chg="mod">
          <ac:chgData name="AL AYUBI, Moch Thoriq Assegaf" userId="89e49ae9-f1bf-4cdc-9af5-3a072d0e59ad" providerId="ADAL" clId="{03898428-FF2A-4CD9-87E7-E7DFA2BF535A}" dt="2023-08-17T04:37:00.690" v="127" actId="20577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03898428-FF2A-4CD9-87E7-E7DFA2BF535A}" dt="2023-08-18T01:32:06.426" v="251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03898428-FF2A-4CD9-87E7-E7DFA2BF535A}" dt="2023-08-17T04:43:01.132" v="208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03898428-FF2A-4CD9-87E7-E7DFA2BF535A}" dt="2023-08-18T01:32:15.967" v="258" actId="20577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03898428-FF2A-4CD9-87E7-E7DFA2BF535A}" dt="2023-08-17T04:37:22.295" v="145" actId="20577"/>
          <ac:spMkLst>
            <pc:docMk/>
            <pc:sldMk cId="3233712479" sldId="258"/>
            <ac:spMk id="144" creationId="{B13B68AB-2F53-4472-B5BC-80C3C624E081}"/>
          </ac:spMkLst>
        </pc:spChg>
        <pc:grpChg chg="mod">
          <ac:chgData name="AL AYUBI, Moch Thoriq Assegaf" userId="89e49ae9-f1bf-4cdc-9af5-3a072d0e59ad" providerId="ADAL" clId="{03898428-FF2A-4CD9-87E7-E7DFA2BF535A}" dt="2023-08-17T04:38:23.276" v="173" actId="1036"/>
          <ac:grpSpMkLst>
            <pc:docMk/>
            <pc:sldMk cId="3233712479" sldId="258"/>
            <ac:grpSpMk id="3" creationId="{9F0D518C-3256-4429-B3CC-50AD6D7EA512}"/>
          </ac:grpSpMkLst>
        </pc:grpChg>
        <pc:grpChg chg="mod">
          <ac:chgData name="AL AYUBI, Moch Thoriq Assegaf" userId="89e49ae9-f1bf-4cdc-9af5-3a072d0e59ad" providerId="ADAL" clId="{03898428-FF2A-4CD9-87E7-E7DFA2BF535A}" dt="2023-08-18T01:49:15.597" v="363" actId="1036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03898428-FF2A-4CD9-87E7-E7DFA2BF535A}" dt="2023-08-18T01:48:57.956" v="358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03898428-FF2A-4CD9-87E7-E7DFA2BF535A}" dt="2023-08-17T04:37:54.850" v="169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03898428-FF2A-4CD9-87E7-E7DFA2BF535A}" dt="2023-08-17T04:38:05.618" v="171" actId="1076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03898428-FF2A-4CD9-87E7-E7DFA2BF535A}" dt="2023-08-18T01:48:36.298" v="329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03898428-FF2A-4CD9-87E7-E7DFA2BF535A}" dt="2023-08-17T04:38:15.430" v="172" actId="1076"/>
          <ac:picMkLst>
            <pc:docMk/>
            <pc:sldMk cId="3233712479" sldId="258"/>
            <ac:picMk id="14" creationId="{50354868-4FF9-42B2-90C4-27DFCC2127D1}"/>
          </ac:picMkLst>
        </pc:picChg>
        <pc:picChg chg="del">
          <ac:chgData name="AL AYUBI, Moch Thoriq Assegaf" userId="89e49ae9-f1bf-4cdc-9af5-3a072d0e59ad" providerId="ADAL" clId="{03898428-FF2A-4CD9-87E7-E7DFA2BF535A}" dt="2023-08-17T04:37:56.740" v="170" actId="478"/>
          <ac:picMkLst>
            <pc:docMk/>
            <pc:sldMk cId="3233712479" sldId="258"/>
            <ac:picMk id="19" creationId="{7E191E41-4593-D45E-8A3F-C2DE4682D6CB}"/>
          </ac:picMkLst>
        </pc:picChg>
        <pc:picChg chg="mod">
          <ac:chgData name="AL AYUBI, Moch Thoriq Assegaf" userId="89e49ae9-f1bf-4cdc-9af5-3a072d0e59ad" providerId="ADAL" clId="{03898428-FF2A-4CD9-87E7-E7DFA2BF535A}" dt="2023-08-17T04:38:30.651" v="174" actId="1076"/>
          <ac:picMkLst>
            <pc:docMk/>
            <pc:sldMk cId="3233712479" sldId="258"/>
            <ac:picMk id="33" creationId="{6A0B11C0-590A-4412-3281-F95798A0A2E0}"/>
          </ac:picMkLst>
        </pc:picChg>
        <pc:picChg chg="add mod">
          <ac:chgData name="AL AYUBI, Moch Thoriq Assegaf" userId="89e49ae9-f1bf-4cdc-9af5-3a072d0e59ad" providerId="ADAL" clId="{03898428-FF2A-4CD9-87E7-E7DFA2BF535A}" dt="2023-08-17T04:42:21.459" v="180" actId="1076"/>
          <ac:picMkLst>
            <pc:docMk/>
            <pc:sldMk cId="3233712479" sldId="258"/>
            <ac:picMk id="41" creationId="{941276AE-F5A3-9C2D-83A3-6543F817999F}"/>
          </ac:picMkLst>
        </pc:picChg>
        <pc:picChg chg="mod">
          <ac:chgData name="AL AYUBI, Moch Thoriq Assegaf" userId="89e49ae9-f1bf-4cdc-9af5-3a072d0e59ad" providerId="ADAL" clId="{03898428-FF2A-4CD9-87E7-E7DFA2BF535A}" dt="2023-08-17T04:37:45.077" v="167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03898428-FF2A-4CD9-87E7-E7DFA2BF535A}" dt="2023-08-17T04:37:51.454" v="168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03898428-FF2A-4CD9-87E7-E7DFA2BF535A}" dt="2023-08-17T04:39:33.943" v="175" actId="1076"/>
          <ac:picMkLst>
            <pc:docMk/>
            <pc:sldMk cId="3233712479" sldId="258"/>
            <ac:picMk id="138" creationId="{FB8496CE-7504-4005-8958-1AB852A033F8}"/>
          </ac:picMkLst>
        </pc:picChg>
      </pc:sldChg>
      <pc:sldChg chg="addSp delSp modSp mod">
        <pc:chgData name="AL AYUBI, Moch Thoriq Assegaf" userId="89e49ae9-f1bf-4cdc-9af5-3a072d0e59ad" providerId="ADAL" clId="{03898428-FF2A-4CD9-87E7-E7DFA2BF535A}" dt="2023-08-18T01:30:36.070" v="238" actId="1076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03898428-FF2A-4CD9-87E7-E7DFA2BF535A}" dt="2023-08-16T08:04:55.593" v="11" actId="478"/>
          <ac:spMkLst>
            <pc:docMk/>
            <pc:sldMk cId="1943623542" sldId="259"/>
            <ac:spMk id="3" creationId="{E9CD0146-E186-9593-517A-9EF81FCFA124}"/>
          </ac:spMkLst>
        </pc:spChg>
        <pc:spChg chg="add mod">
          <ac:chgData name="AL AYUBI, Moch Thoriq Assegaf" userId="89e49ae9-f1bf-4cdc-9af5-3a072d0e59ad" providerId="ADAL" clId="{03898428-FF2A-4CD9-87E7-E7DFA2BF535A}" dt="2023-08-16T08:04:55.974" v="12"/>
          <ac:spMkLst>
            <pc:docMk/>
            <pc:sldMk cId="1943623542" sldId="259"/>
            <ac:spMk id="4" creationId="{D7B6C8EC-0B7B-126D-132D-96C00A7529B3}"/>
          </ac:spMkLst>
        </pc:spChg>
        <pc:graphicFrameChg chg="add mod modGraphic">
          <ac:chgData name="AL AYUBI, Moch Thoriq Assegaf" userId="89e49ae9-f1bf-4cdc-9af5-3a072d0e59ad" providerId="ADAL" clId="{03898428-FF2A-4CD9-87E7-E7DFA2BF535A}" dt="2023-08-17T04:36:47.370" v="111" actId="20577"/>
          <ac:graphicFrameMkLst>
            <pc:docMk/>
            <pc:sldMk cId="1943623542" sldId="259"/>
            <ac:graphicFrameMk id="7" creationId="{09540A81-1D14-C2E3-5584-47605EBDA4A4}"/>
          </ac:graphicFrameMkLst>
        </pc:graphicFrameChg>
        <pc:graphicFrameChg chg="mod modGraphic">
          <ac:chgData name="AL AYUBI, Moch Thoriq Assegaf" userId="89e49ae9-f1bf-4cdc-9af5-3a072d0e59ad" providerId="ADAL" clId="{03898428-FF2A-4CD9-87E7-E7DFA2BF535A}" dt="2023-08-18T01:30:36.070" v="238" actId="1076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868821C9-36AE-4299-A80F-FAADDED13AE4}"/>
    <pc:docChg chg="undo custSel modSld">
      <pc:chgData name="AL AYUBI, Moch Thoriq Assegaf" userId="89e49ae9-f1bf-4cdc-9af5-3a072d0e59ad" providerId="ADAL" clId="{868821C9-36AE-4299-A80F-FAADDED13AE4}" dt="2023-03-25T04:45:37.038" v="597"/>
      <pc:docMkLst>
        <pc:docMk/>
      </pc:docMkLst>
      <pc:sldChg chg="addSp delSp modSp mod setBg">
        <pc:chgData name="AL AYUBI, Moch Thoriq Assegaf" userId="89e49ae9-f1bf-4cdc-9af5-3a072d0e59ad" providerId="ADAL" clId="{868821C9-36AE-4299-A80F-FAADDED13AE4}" dt="2023-03-25T04:45:37.038" v="597"/>
        <pc:sldMkLst>
          <pc:docMk/>
          <pc:sldMk cId="3233712479" sldId="258"/>
        </pc:sldMkLst>
        <pc:spChg chg="del mod">
          <ac:chgData name="AL AYUBI, Moch Thoriq Assegaf" userId="89e49ae9-f1bf-4cdc-9af5-3a072d0e59ad" providerId="ADAL" clId="{868821C9-36AE-4299-A80F-FAADDED13AE4}" dt="2023-03-25T04:44:10.624" v="559" actId="478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868821C9-36AE-4299-A80F-FAADDED13AE4}" dt="2023-03-25T03:59:23.001" v="56" actId="20577"/>
          <ac:spMkLst>
            <pc:docMk/>
            <pc:sldMk cId="3233712479" sldId="258"/>
            <ac:spMk id="4" creationId="{A7B297A0-787D-7D15-FBD3-0466EF6FF98B}"/>
          </ac:spMkLst>
        </pc:spChg>
        <pc:spChg chg="add mod ord">
          <ac:chgData name="AL AYUBI, Moch Thoriq Assegaf" userId="89e49ae9-f1bf-4cdc-9af5-3a072d0e59ad" providerId="ADAL" clId="{868821C9-36AE-4299-A80F-FAADDED13AE4}" dt="2023-03-25T04:00:51.020" v="78" actId="167"/>
          <ac:spMkLst>
            <pc:docMk/>
            <pc:sldMk cId="3233712479" sldId="258"/>
            <ac:spMk id="5" creationId="{50C06868-1092-4DC7-BE0B-DFD086C79E9A}"/>
          </ac:spMkLst>
        </pc:spChg>
        <pc:spChg chg="mod">
          <ac:chgData name="AL AYUBI, Moch Thoriq Assegaf" userId="89e49ae9-f1bf-4cdc-9af5-3a072d0e59ad" providerId="ADAL" clId="{868821C9-36AE-4299-A80F-FAADDED13AE4}" dt="2023-03-25T04:20:57.243" v="171" actId="207"/>
          <ac:spMkLst>
            <pc:docMk/>
            <pc:sldMk cId="3233712479" sldId="258"/>
            <ac:spMk id="10" creationId="{60BF3B0E-29ED-4A45-A936-A304DA651A7B}"/>
          </ac:spMkLst>
        </pc:spChg>
        <pc:spChg chg="add mod">
          <ac:chgData name="AL AYUBI, Moch Thoriq Assegaf" userId="89e49ae9-f1bf-4cdc-9af5-3a072d0e59ad" providerId="ADAL" clId="{868821C9-36AE-4299-A80F-FAADDED13AE4}" dt="2023-03-25T04:16:58.285" v="125" actId="1076"/>
          <ac:spMkLst>
            <pc:docMk/>
            <pc:sldMk cId="3233712479" sldId="258"/>
            <ac:spMk id="11" creationId="{A890F150-9200-4A17-8E34-64E54FA993E2}"/>
          </ac:spMkLst>
        </pc:spChg>
        <pc:spChg chg="add del mod">
          <ac:chgData name="AL AYUBI, Moch Thoriq Assegaf" userId="89e49ae9-f1bf-4cdc-9af5-3a072d0e59ad" providerId="ADAL" clId="{868821C9-36AE-4299-A80F-FAADDED13AE4}" dt="2023-03-25T04:39:53.731" v="453" actId="478"/>
          <ac:spMkLst>
            <pc:docMk/>
            <pc:sldMk cId="3233712479" sldId="258"/>
            <ac:spMk id="24" creationId="{39925A69-7352-42AB-99C3-8A75AACAA57A}"/>
          </ac:spMkLst>
        </pc:spChg>
        <pc:spChg chg="add mod">
          <ac:chgData name="AL AYUBI, Moch Thoriq Assegaf" userId="89e49ae9-f1bf-4cdc-9af5-3a072d0e59ad" providerId="ADAL" clId="{868821C9-36AE-4299-A80F-FAADDED13AE4}" dt="2023-03-25T04:44:48.194" v="588" actId="1076"/>
          <ac:spMkLst>
            <pc:docMk/>
            <pc:sldMk cId="3233712479" sldId="258"/>
            <ac:spMk id="27" creationId="{56A72CC8-CE52-4C39-AB58-E792897DE88D}"/>
          </ac:spMkLst>
        </pc:spChg>
        <pc:spChg chg="add mod">
          <ac:chgData name="AL AYUBI, Moch Thoriq Assegaf" userId="89e49ae9-f1bf-4cdc-9af5-3a072d0e59ad" providerId="ADAL" clId="{868821C9-36AE-4299-A80F-FAADDED13AE4}" dt="2023-03-25T04:17:07.752" v="127" actId="1076"/>
          <ac:spMkLst>
            <pc:docMk/>
            <pc:sldMk cId="3233712479" sldId="258"/>
            <ac:spMk id="70" creationId="{2BE8B2E9-44B8-42EC-BC3C-0F76B5078CF2}"/>
          </ac:spMkLst>
        </pc:spChg>
        <pc:spChg chg="add mod">
          <ac:chgData name="AL AYUBI, Moch Thoriq Assegaf" userId="89e49ae9-f1bf-4cdc-9af5-3a072d0e59ad" providerId="ADAL" clId="{868821C9-36AE-4299-A80F-FAADDED13AE4}" dt="2023-03-25T04:17:16.277" v="129" actId="1076"/>
          <ac:spMkLst>
            <pc:docMk/>
            <pc:sldMk cId="3233712479" sldId="258"/>
            <ac:spMk id="71" creationId="{6940F111-2154-4F46-91B7-FDADB028E652}"/>
          </ac:spMkLst>
        </pc:spChg>
        <pc:spChg chg="add mod">
          <ac:chgData name="AL AYUBI, Moch Thoriq Assegaf" userId="89e49ae9-f1bf-4cdc-9af5-3a072d0e59ad" providerId="ADAL" clId="{868821C9-36AE-4299-A80F-FAADDED13AE4}" dt="2023-03-25T04:17:23.656" v="131" actId="1076"/>
          <ac:spMkLst>
            <pc:docMk/>
            <pc:sldMk cId="3233712479" sldId="258"/>
            <ac:spMk id="72" creationId="{D0EAB54A-6934-4066-9F4A-2A0DE6AC5651}"/>
          </ac:spMkLst>
        </pc:spChg>
        <pc:spChg chg="mod">
          <ac:chgData name="AL AYUBI, Moch Thoriq Assegaf" userId="89e49ae9-f1bf-4cdc-9af5-3a072d0e59ad" providerId="ADAL" clId="{868821C9-36AE-4299-A80F-FAADDED13AE4}" dt="2023-03-25T04:21:22.704" v="176" actId="207"/>
          <ac:spMkLst>
            <pc:docMk/>
            <pc:sldMk cId="3233712479" sldId="258"/>
            <ac:spMk id="74" creationId="{809AE666-A0F6-470C-95C4-0FD288D15247}"/>
          </ac:spMkLst>
        </pc:spChg>
        <pc:spChg chg="mod">
          <ac:chgData name="AL AYUBI, Moch Thoriq Assegaf" userId="89e49ae9-f1bf-4cdc-9af5-3a072d0e59ad" providerId="ADAL" clId="{868821C9-36AE-4299-A80F-FAADDED13AE4}" dt="2023-03-25T04:21:26.400" v="177" actId="207"/>
          <ac:spMkLst>
            <pc:docMk/>
            <pc:sldMk cId="3233712479" sldId="258"/>
            <ac:spMk id="75" creationId="{DACA093B-ED5D-4051-B5D3-2C4E375D024B}"/>
          </ac:spMkLst>
        </pc:spChg>
        <pc:spChg chg="mod">
          <ac:chgData name="AL AYUBI, Moch Thoriq Assegaf" userId="89e49ae9-f1bf-4cdc-9af5-3a072d0e59ad" providerId="ADAL" clId="{868821C9-36AE-4299-A80F-FAADDED13AE4}" dt="2023-03-25T04:44:31.583" v="586" actId="114"/>
          <ac:spMkLst>
            <pc:docMk/>
            <pc:sldMk cId="3233712479" sldId="258"/>
            <ac:spMk id="76" creationId="{B7B942BD-2E32-4D32-BE86-EC64B32C7E8B}"/>
          </ac:spMkLst>
        </pc:spChg>
        <pc:spChg chg="add mod">
          <ac:chgData name="AL AYUBI, Moch Thoriq Assegaf" userId="89e49ae9-f1bf-4cdc-9af5-3a072d0e59ad" providerId="ADAL" clId="{868821C9-36AE-4299-A80F-FAADDED13AE4}" dt="2023-03-25T04:17:31.820" v="133" actId="1076"/>
          <ac:spMkLst>
            <pc:docMk/>
            <pc:sldMk cId="3233712479" sldId="258"/>
            <ac:spMk id="79" creationId="{2103D096-9C2C-49F3-BA6C-9D4657949DD0}"/>
          </ac:spMkLst>
        </pc:spChg>
        <pc:spChg chg="mod">
          <ac:chgData name="AL AYUBI, Moch Thoriq Assegaf" userId="89e49ae9-f1bf-4cdc-9af5-3a072d0e59ad" providerId="ADAL" clId="{868821C9-36AE-4299-A80F-FAADDED13AE4}" dt="2023-03-25T04:16:07.174" v="116" actId="14100"/>
          <ac:spMkLst>
            <pc:docMk/>
            <pc:sldMk cId="3233712479" sldId="258"/>
            <ac:spMk id="81" creationId="{7538774A-98F4-4E4A-919A-68AA998E2BEF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868821C9-36AE-4299-A80F-FAADDED13AE4}" dt="2023-03-25T04:19:16.169" v="146" actId="207"/>
          <ac:spMkLst>
            <pc:docMk/>
            <pc:sldMk cId="3233712479" sldId="258"/>
            <ac:spMk id="117" creationId="{B18ED6E2-3AA6-4982-9936-C8F002C53507}"/>
          </ac:spMkLst>
        </pc:spChg>
        <pc:spChg chg="add mod">
          <ac:chgData name="AL AYUBI, Moch Thoriq Assegaf" userId="89e49ae9-f1bf-4cdc-9af5-3a072d0e59ad" providerId="ADAL" clId="{868821C9-36AE-4299-A80F-FAADDED13AE4}" dt="2023-03-25T04:18:19.918" v="138" actId="207"/>
          <ac:spMkLst>
            <pc:docMk/>
            <pc:sldMk cId="3233712479" sldId="258"/>
            <ac:spMk id="118" creationId="{455ACD95-26A9-4863-899B-241A710A52C5}"/>
          </ac:spMkLst>
        </pc:spChg>
        <pc:spChg chg="add mod">
          <ac:chgData name="AL AYUBI, Moch Thoriq Assegaf" userId="89e49ae9-f1bf-4cdc-9af5-3a072d0e59ad" providerId="ADAL" clId="{868821C9-36AE-4299-A80F-FAADDED13AE4}" dt="2023-03-25T04:18:43.022" v="141" actId="1076"/>
          <ac:spMkLst>
            <pc:docMk/>
            <pc:sldMk cId="3233712479" sldId="258"/>
            <ac:spMk id="119" creationId="{EB7A0C4B-6E59-42B4-B894-E07F25F77AE5}"/>
          </ac:spMkLst>
        </pc:spChg>
        <pc:spChg chg="add mod">
          <ac:chgData name="AL AYUBI, Moch Thoriq Assegaf" userId="89e49ae9-f1bf-4cdc-9af5-3a072d0e59ad" providerId="ADAL" clId="{868821C9-36AE-4299-A80F-FAADDED13AE4}" dt="2023-03-25T04:18:49.630" v="143" actId="1076"/>
          <ac:spMkLst>
            <pc:docMk/>
            <pc:sldMk cId="3233712479" sldId="258"/>
            <ac:spMk id="120" creationId="{79EE932E-584E-43B4-A876-C64B27A922BB}"/>
          </ac:spMkLst>
        </pc:spChg>
        <pc:spChg chg="add mod">
          <ac:chgData name="AL AYUBI, Moch Thoriq Assegaf" userId="89e49ae9-f1bf-4cdc-9af5-3a072d0e59ad" providerId="ADAL" clId="{868821C9-36AE-4299-A80F-FAADDED13AE4}" dt="2023-03-25T04:19:23.277" v="147" actId="207"/>
          <ac:spMkLst>
            <pc:docMk/>
            <pc:sldMk cId="3233712479" sldId="258"/>
            <ac:spMk id="121" creationId="{2E66CBF4-F2F0-4621-988E-E6924FF4D795}"/>
          </ac:spMkLst>
        </pc:spChg>
        <pc:spChg chg="add del mod">
          <ac:chgData name="AL AYUBI, Moch Thoriq Assegaf" userId="89e49ae9-f1bf-4cdc-9af5-3a072d0e59ad" providerId="ADAL" clId="{868821C9-36AE-4299-A80F-FAADDED13AE4}" dt="2023-03-25T04:39:51.977" v="452" actId="478"/>
          <ac:spMkLst>
            <pc:docMk/>
            <pc:sldMk cId="3233712479" sldId="258"/>
            <ac:spMk id="122" creationId="{86D56144-86AC-4BC6-80A5-9E05FD9891F5}"/>
          </ac:spMkLst>
        </pc:spChg>
        <pc:spChg chg="add del mod">
          <ac:chgData name="AL AYUBI, Moch Thoriq Assegaf" userId="89e49ae9-f1bf-4cdc-9af5-3a072d0e59ad" providerId="ADAL" clId="{868821C9-36AE-4299-A80F-FAADDED13AE4}" dt="2023-03-25T04:39:43.041" v="446" actId="478"/>
          <ac:spMkLst>
            <pc:docMk/>
            <pc:sldMk cId="3233712479" sldId="258"/>
            <ac:spMk id="123" creationId="{11FD1172-E24B-4794-B96C-8E276112F3CF}"/>
          </ac:spMkLst>
        </pc:spChg>
        <pc:spChg chg="add del mod">
          <ac:chgData name="AL AYUBI, Moch Thoriq Assegaf" userId="89e49ae9-f1bf-4cdc-9af5-3a072d0e59ad" providerId="ADAL" clId="{868821C9-36AE-4299-A80F-FAADDED13AE4}" dt="2023-03-25T04:39:48.364" v="449" actId="478"/>
          <ac:spMkLst>
            <pc:docMk/>
            <pc:sldMk cId="3233712479" sldId="258"/>
            <ac:spMk id="124" creationId="{4B227531-FA07-4676-97F6-338EBE120373}"/>
          </ac:spMkLst>
        </pc:spChg>
        <pc:spChg chg="add mod">
          <ac:chgData name="AL AYUBI, Moch Thoriq Assegaf" userId="89e49ae9-f1bf-4cdc-9af5-3a072d0e59ad" providerId="ADAL" clId="{868821C9-36AE-4299-A80F-FAADDED13AE4}" dt="2023-03-25T04:39:40.932" v="445" actId="164"/>
          <ac:spMkLst>
            <pc:docMk/>
            <pc:sldMk cId="3233712479" sldId="258"/>
            <ac:spMk id="129" creationId="{3CFB3E8E-6191-44F4-864B-E8F5460C2B3B}"/>
          </ac:spMkLst>
        </pc:spChg>
        <pc:spChg chg="add mod">
          <ac:chgData name="AL AYUBI, Moch Thoriq Assegaf" userId="89e49ae9-f1bf-4cdc-9af5-3a072d0e59ad" providerId="ADAL" clId="{868821C9-36AE-4299-A80F-FAADDED13AE4}" dt="2023-03-25T04:39:40.932" v="445" actId="164"/>
          <ac:spMkLst>
            <pc:docMk/>
            <pc:sldMk cId="3233712479" sldId="258"/>
            <ac:spMk id="130" creationId="{7D99D04C-256E-440D-AA96-575652B44C95}"/>
          </ac:spMkLst>
        </pc:spChg>
        <pc:spChg chg="add mod">
          <ac:chgData name="AL AYUBI, Moch Thoriq Assegaf" userId="89e49ae9-f1bf-4cdc-9af5-3a072d0e59ad" providerId="ADAL" clId="{868821C9-36AE-4299-A80F-FAADDED13AE4}" dt="2023-03-25T04:39:40.932" v="445" actId="164"/>
          <ac:spMkLst>
            <pc:docMk/>
            <pc:sldMk cId="3233712479" sldId="258"/>
            <ac:spMk id="131" creationId="{040C48DC-6E1B-405C-BD67-AEB2DB24FF94}"/>
          </ac:spMkLst>
        </pc:spChg>
        <pc:spChg chg="add mod">
          <ac:chgData name="AL AYUBI, Moch Thoriq Assegaf" userId="89e49ae9-f1bf-4cdc-9af5-3a072d0e59ad" providerId="ADAL" clId="{868821C9-36AE-4299-A80F-FAADDED13AE4}" dt="2023-03-25T04:39:40.932" v="445" actId="164"/>
          <ac:spMkLst>
            <pc:docMk/>
            <pc:sldMk cId="3233712479" sldId="258"/>
            <ac:spMk id="132" creationId="{2CB2FAEE-1B85-4091-BE0C-78B6D3206A7A}"/>
          </ac:spMkLst>
        </pc:spChg>
        <pc:spChg chg="add del mod">
          <ac:chgData name="AL AYUBI, Moch Thoriq Assegaf" userId="89e49ae9-f1bf-4cdc-9af5-3a072d0e59ad" providerId="ADAL" clId="{868821C9-36AE-4299-A80F-FAADDED13AE4}" dt="2023-03-25T04:40:51.337" v="481"/>
          <ac:spMkLst>
            <pc:docMk/>
            <pc:sldMk cId="3233712479" sldId="258"/>
            <ac:spMk id="133" creationId="{EDD3DDFB-26CC-4C91-9329-A94F1DBC543B}"/>
          </ac:spMkLst>
        </pc:spChg>
        <pc:spChg chg="add mod">
          <ac:chgData name="AL AYUBI, Moch Thoriq Assegaf" userId="89e49ae9-f1bf-4cdc-9af5-3a072d0e59ad" providerId="ADAL" clId="{868821C9-36AE-4299-A80F-FAADDED13AE4}" dt="2023-03-25T04:41:04.192" v="487" actId="20577"/>
          <ac:spMkLst>
            <pc:docMk/>
            <pc:sldMk cId="3233712479" sldId="258"/>
            <ac:spMk id="134" creationId="{D0C488BF-97D3-4021-B3C7-FB27FF03EECA}"/>
          </ac:spMkLst>
        </pc:spChg>
        <pc:spChg chg="add mod">
          <ac:chgData name="AL AYUBI, Moch Thoriq Assegaf" userId="89e49ae9-f1bf-4cdc-9af5-3a072d0e59ad" providerId="ADAL" clId="{868821C9-36AE-4299-A80F-FAADDED13AE4}" dt="2023-03-25T04:42:02.433" v="506" actId="1076"/>
          <ac:spMkLst>
            <pc:docMk/>
            <pc:sldMk cId="3233712479" sldId="258"/>
            <ac:spMk id="135" creationId="{7F67E718-25D0-4829-90FE-048C92AA24B6}"/>
          </ac:spMkLst>
        </pc:spChg>
        <pc:spChg chg="add mod">
          <ac:chgData name="AL AYUBI, Moch Thoriq Assegaf" userId="89e49ae9-f1bf-4cdc-9af5-3a072d0e59ad" providerId="ADAL" clId="{868821C9-36AE-4299-A80F-FAADDED13AE4}" dt="2023-03-25T04:41:55.057" v="505" actId="1076"/>
          <ac:spMkLst>
            <pc:docMk/>
            <pc:sldMk cId="3233712479" sldId="258"/>
            <ac:spMk id="136" creationId="{F02091DC-BEA6-45E7-8EDA-DB6CE6686D48}"/>
          </ac:spMkLst>
        </pc:spChg>
        <pc:grpChg chg="del mod">
          <ac:chgData name="AL AYUBI, Moch Thoriq Assegaf" userId="89e49ae9-f1bf-4cdc-9af5-3a072d0e59ad" providerId="ADAL" clId="{868821C9-36AE-4299-A80F-FAADDED13AE4}" dt="2023-03-25T04:44:18.138" v="562" actId="478"/>
          <ac:grpSpMkLst>
            <pc:docMk/>
            <pc:sldMk cId="3233712479" sldId="258"/>
            <ac:grpSpMk id="8" creationId="{176DC4DB-F6F8-489F-830B-B62CDA22DC9B}"/>
          </ac:grpSpMkLst>
        </pc:grpChg>
        <pc:grpChg chg="del mod">
          <ac:chgData name="AL AYUBI, Moch Thoriq Assegaf" userId="89e49ae9-f1bf-4cdc-9af5-3a072d0e59ad" providerId="ADAL" clId="{868821C9-36AE-4299-A80F-FAADDED13AE4}" dt="2023-03-25T04:44:15.550" v="561" actId="478"/>
          <ac:grpSpMkLst>
            <pc:docMk/>
            <pc:sldMk cId="3233712479" sldId="258"/>
            <ac:grpSpMk id="9" creationId="{3ACC7643-3495-4EB4-96F4-A904CEF99036}"/>
          </ac:grpSpMkLst>
        </pc:grpChg>
        <pc:grpChg chg="add mod">
          <ac:chgData name="AL AYUBI, Moch Thoriq Assegaf" userId="89e49ae9-f1bf-4cdc-9af5-3a072d0e59ad" providerId="ADAL" clId="{868821C9-36AE-4299-A80F-FAADDED13AE4}" dt="2023-03-25T04:39:30.623" v="443" actId="164"/>
          <ac:grpSpMkLst>
            <pc:docMk/>
            <pc:sldMk cId="3233712479" sldId="258"/>
            <ac:grpSpMk id="25" creationId="{A7DF6C65-6F6D-4CFB-B885-F9ECF6AE0240}"/>
          </ac:grpSpMkLst>
        </pc:grpChg>
        <pc:grpChg chg="add mod">
          <ac:chgData name="AL AYUBI, Moch Thoriq Assegaf" userId="89e49ae9-f1bf-4cdc-9af5-3a072d0e59ad" providerId="ADAL" clId="{868821C9-36AE-4299-A80F-FAADDED13AE4}" dt="2023-03-25T04:40:00.732" v="455" actId="1076"/>
          <ac:grpSpMkLst>
            <pc:docMk/>
            <pc:sldMk cId="3233712479" sldId="258"/>
            <ac:grpSpMk id="26" creationId="{DADE3EDE-398A-4139-9152-480418F6131F}"/>
          </ac:grpSpMkLst>
        </pc:grpChg>
        <pc:grpChg chg="mod">
          <ac:chgData name="AL AYUBI, Moch Thoriq Assegaf" userId="89e49ae9-f1bf-4cdc-9af5-3a072d0e59ad" providerId="ADAL" clId="{868821C9-36AE-4299-A80F-FAADDED13AE4}" dt="2023-03-25T04:23:04.283" v="195" actId="1076"/>
          <ac:grpSpMkLst>
            <pc:docMk/>
            <pc:sldMk cId="3233712479" sldId="258"/>
            <ac:grpSpMk id="73" creationId="{C0CF42B3-B525-4D8A-9651-D03332E21876}"/>
          </ac:grpSpMkLst>
        </pc:grpChg>
        <pc:grpChg chg="mod">
          <ac:chgData name="AL AYUBI, Moch Thoriq Assegaf" userId="89e49ae9-f1bf-4cdc-9af5-3a072d0e59ad" providerId="ADAL" clId="{868821C9-36AE-4299-A80F-FAADDED13AE4}" dt="2023-03-25T04:16:11.439" v="117" actId="1076"/>
          <ac:grpSpMkLst>
            <pc:docMk/>
            <pc:sldMk cId="3233712479" sldId="258"/>
            <ac:grpSpMk id="80" creationId="{34AE9CCE-BA84-450F-9424-AA602A64D7C8}"/>
          </ac:grpSpMkLst>
        </pc:grpChg>
        <pc:grpChg chg="mod">
          <ac:chgData name="AL AYUBI, Moch Thoriq Assegaf" userId="89e49ae9-f1bf-4cdc-9af5-3a072d0e59ad" providerId="ADAL" clId="{868821C9-36AE-4299-A80F-FAADDED13AE4}" dt="2023-03-25T04:19:16.169" v="146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add mod modGraphic">
          <ac:chgData name="AL AYUBI, Moch Thoriq Assegaf" userId="89e49ae9-f1bf-4cdc-9af5-3a072d0e59ad" providerId="ADAL" clId="{868821C9-36AE-4299-A80F-FAADDED13AE4}" dt="2023-03-25T04:28:22.298" v="335" actId="1076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868821C9-36AE-4299-A80F-FAADDED13AE4}" dt="2023-03-25T04:22:55.277" v="194" actId="207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add mod">
          <ac:chgData name="AL AYUBI, Moch Thoriq Assegaf" userId="89e49ae9-f1bf-4cdc-9af5-3a072d0e59ad" providerId="ADAL" clId="{868821C9-36AE-4299-A80F-FAADDED13AE4}" dt="2023-03-25T04:45:28.535" v="595" actId="207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del mod">
          <ac:chgData name="AL AYUBI, Moch Thoriq Assegaf" userId="89e49ae9-f1bf-4cdc-9af5-3a072d0e59ad" providerId="ADAL" clId="{868821C9-36AE-4299-A80F-FAADDED13AE4}" dt="2023-03-25T04:44:13.658" v="560" actId="478"/>
          <ac:graphicFrameMkLst>
            <pc:docMk/>
            <pc:sldMk cId="3233712479" sldId="258"/>
            <ac:graphicFrameMk id="68" creationId="{93524032-DD96-4B3D-86C7-2D7B714EC987}"/>
          </ac:graphicFrameMkLst>
        </pc:graphicFrameChg>
        <pc:graphicFrameChg chg="del">
          <ac:chgData name="AL AYUBI, Moch Thoriq Assegaf" userId="89e49ae9-f1bf-4cdc-9af5-3a072d0e59ad" providerId="ADAL" clId="{868821C9-36AE-4299-A80F-FAADDED13AE4}" dt="2023-03-25T04:19:50.902" v="148" actId="478"/>
          <ac:graphicFrameMkLst>
            <pc:docMk/>
            <pc:sldMk cId="3233712479" sldId="258"/>
            <ac:graphicFrameMk id="78" creationId="{749691DF-2B3E-4396-8197-560C932E95CE}"/>
          </ac:graphicFrameMkLst>
        </pc:graphicFrameChg>
        <pc:picChg chg="add del mod">
          <ac:chgData name="AL AYUBI, Moch Thoriq Assegaf" userId="89e49ae9-f1bf-4cdc-9af5-3a072d0e59ad" providerId="ADAL" clId="{868821C9-36AE-4299-A80F-FAADDED13AE4}" dt="2023-03-25T04:39:54.934" v="454" actId="478"/>
          <ac:picMkLst>
            <pc:docMk/>
            <pc:sldMk cId="3233712479" sldId="258"/>
            <ac:picMk id="14" creationId="{B23CD84D-F5A8-4818-83A7-3EA998F9F3E7}"/>
          </ac:picMkLst>
        </pc:picChg>
        <pc:picChg chg="add del mod">
          <ac:chgData name="AL AYUBI, Moch Thoriq Assegaf" userId="89e49ae9-f1bf-4cdc-9af5-3a072d0e59ad" providerId="ADAL" clId="{868821C9-36AE-4299-A80F-FAADDED13AE4}" dt="2023-03-25T04:39:49.521" v="450" actId="478"/>
          <ac:picMkLst>
            <pc:docMk/>
            <pc:sldMk cId="3233712479" sldId="258"/>
            <ac:picMk id="19" creationId="{2C95A6BF-0A26-4906-BE9B-86F8879F6E51}"/>
          </ac:picMkLst>
        </pc:picChg>
        <pc:picChg chg="add del mod">
          <ac:chgData name="AL AYUBI, Moch Thoriq Assegaf" userId="89e49ae9-f1bf-4cdc-9af5-3a072d0e59ad" providerId="ADAL" clId="{868821C9-36AE-4299-A80F-FAADDED13AE4}" dt="2023-03-25T04:39:45.800" v="448" actId="478"/>
          <ac:picMkLst>
            <pc:docMk/>
            <pc:sldMk cId="3233712479" sldId="258"/>
            <ac:picMk id="21" creationId="{D52E0DC9-920B-48C5-9A2A-EA185DF91870}"/>
          </ac:picMkLst>
        </pc:picChg>
        <pc:picChg chg="add del mod">
          <ac:chgData name="AL AYUBI, Moch Thoriq Assegaf" userId="89e49ae9-f1bf-4cdc-9af5-3a072d0e59ad" providerId="ADAL" clId="{868821C9-36AE-4299-A80F-FAADDED13AE4}" dt="2023-03-25T04:39:44.398" v="447" actId="478"/>
          <ac:picMkLst>
            <pc:docMk/>
            <pc:sldMk cId="3233712479" sldId="258"/>
            <ac:picMk id="23" creationId="{51277F1E-AF81-4281-A70A-B4DD160252E5}"/>
          </ac:picMkLst>
        </pc:picChg>
        <pc:picChg chg="mod">
          <ac:chgData name="AL AYUBI, Moch Thoriq Assegaf" userId="89e49ae9-f1bf-4cdc-9af5-3a072d0e59ad" providerId="ADAL" clId="{868821C9-36AE-4299-A80F-FAADDED13AE4}" dt="2023-03-25T04:21:32.978" v="179" actId="207"/>
          <ac:picMkLst>
            <pc:docMk/>
            <pc:sldMk cId="3233712479" sldId="258"/>
            <ac:picMk id="53" creationId="{74164C88-D757-4CFB-BCCF-6302340BD25F}"/>
          </ac:picMkLst>
        </pc:picChg>
        <pc:picChg chg="mod">
          <ac:chgData name="AL AYUBI, Moch Thoriq Assegaf" userId="89e49ae9-f1bf-4cdc-9af5-3a072d0e59ad" providerId="ADAL" clId="{868821C9-36AE-4299-A80F-FAADDED13AE4}" dt="2023-03-25T04:21:30.473" v="178" actId="207"/>
          <ac:picMkLst>
            <pc:docMk/>
            <pc:sldMk cId="3233712479" sldId="258"/>
            <ac:picMk id="55" creationId="{56AFAD08-395B-4310-8810-BEDBFD6CE86E}"/>
          </ac:picMkLst>
        </pc:picChg>
        <pc:picChg chg="add mod">
          <ac:chgData name="AL AYUBI, Moch Thoriq Assegaf" userId="89e49ae9-f1bf-4cdc-9af5-3a072d0e59ad" providerId="ADAL" clId="{868821C9-36AE-4299-A80F-FAADDED13AE4}" dt="2023-03-25T04:39:40.932" v="445" actId="164"/>
          <ac:picMkLst>
            <pc:docMk/>
            <pc:sldMk cId="3233712479" sldId="258"/>
            <ac:picMk id="125" creationId="{AD7E13D8-38EC-4367-A019-052311DC6FC5}"/>
          </ac:picMkLst>
        </pc:picChg>
        <pc:picChg chg="add mod">
          <ac:chgData name="AL AYUBI, Moch Thoriq Assegaf" userId="89e49ae9-f1bf-4cdc-9af5-3a072d0e59ad" providerId="ADAL" clId="{868821C9-36AE-4299-A80F-FAADDED13AE4}" dt="2023-03-25T04:39:40.932" v="445" actId="164"/>
          <ac:picMkLst>
            <pc:docMk/>
            <pc:sldMk cId="3233712479" sldId="258"/>
            <ac:picMk id="126" creationId="{3B816253-854A-4206-A304-02AA482A71A9}"/>
          </ac:picMkLst>
        </pc:picChg>
        <pc:picChg chg="add mod">
          <ac:chgData name="AL AYUBI, Moch Thoriq Assegaf" userId="89e49ae9-f1bf-4cdc-9af5-3a072d0e59ad" providerId="ADAL" clId="{868821C9-36AE-4299-A80F-FAADDED13AE4}" dt="2023-03-25T04:39:40.932" v="445" actId="164"/>
          <ac:picMkLst>
            <pc:docMk/>
            <pc:sldMk cId="3233712479" sldId="258"/>
            <ac:picMk id="127" creationId="{065F31B3-2866-4C8E-BB1A-27F0126BFAB7}"/>
          </ac:picMkLst>
        </pc:picChg>
        <pc:picChg chg="add mod">
          <ac:chgData name="AL AYUBI, Moch Thoriq Assegaf" userId="89e49ae9-f1bf-4cdc-9af5-3a072d0e59ad" providerId="ADAL" clId="{868821C9-36AE-4299-A80F-FAADDED13AE4}" dt="2023-03-25T04:39:40.932" v="445" actId="164"/>
          <ac:picMkLst>
            <pc:docMk/>
            <pc:sldMk cId="3233712479" sldId="258"/>
            <ac:picMk id="128" creationId="{D37493A7-D986-42EF-ADD4-50BA2B936451}"/>
          </ac:picMkLst>
        </pc:picChg>
      </pc:sldChg>
    </pc:docChg>
  </pc:docChgLst>
  <pc:docChgLst>
    <pc:chgData name="AL AYUBI, Moch Thoriq Assegaf" userId="89e49ae9-f1bf-4cdc-9af5-3a072d0e59ad" providerId="ADAL" clId="{FD61C4A4-42AD-437B-AAA8-2245A9A65305}"/>
    <pc:docChg chg="custSel modSld">
      <pc:chgData name="AL AYUBI, Moch Thoriq Assegaf" userId="89e49ae9-f1bf-4cdc-9af5-3a072d0e59ad" providerId="ADAL" clId="{FD61C4A4-42AD-437B-AAA8-2245A9A65305}" dt="2024-05-31T06:12:29.555" v="87" actId="207"/>
      <pc:docMkLst>
        <pc:docMk/>
      </pc:docMkLst>
      <pc:sldChg chg="addSp delSp modSp mod">
        <pc:chgData name="AL AYUBI, Moch Thoriq Assegaf" userId="89e49ae9-f1bf-4cdc-9af5-3a072d0e59ad" providerId="ADAL" clId="{FD61C4A4-42AD-437B-AAA8-2245A9A65305}" dt="2024-05-31T06:12:29.555" v="87" actId="207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FD61C4A4-42AD-437B-AAA8-2245A9A65305}" dt="2024-05-31T06:10:48.870" v="54" actId="1076"/>
          <ac:spMkLst>
            <pc:docMk/>
            <pc:sldMk cId="3233712479" sldId="258"/>
            <ac:spMk id="2" creationId="{64B7567E-1AA4-26F4-5F37-5772117784DA}"/>
          </ac:spMkLst>
        </pc:spChg>
        <pc:spChg chg="mod">
          <ac:chgData name="AL AYUBI, Moch Thoriq Assegaf" userId="89e49ae9-f1bf-4cdc-9af5-3a072d0e59ad" providerId="ADAL" clId="{FD61C4A4-42AD-437B-AAA8-2245A9A65305}" dt="2024-05-31T02:32:03.124" v="13" actId="20577"/>
          <ac:spMkLst>
            <pc:docMk/>
            <pc:sldMk cId="3233712479" sldId="258"/>
            <ac:spMk id="4" creationId="{DF6D42BB-0D97-D736-AFD0-12617FED0DC0}"/>
          </ac:spMkLst>
        </pc:spChg>
        <pc:spChg chg="add mod">
          <ac:chgData name="AL AYUBI, Moch Thoriq Assegaf" userId="89e49ae9-f1bf-4cdc-9af5-3a072d0e59ad" providerId="ADAL" clId="{FD61C4A4-42AD-437B-AAA8-2245A9A65305}" dt="2024-05-31T06:10:58.999" v="57" actId="207"/>
          <ac:spMkLst>
            <pc:docMk/>
            <pc:sldMk cId="3233712479" sldId="258"/>
            <ac:spMk id="6" creationId="{2257166C-604B-540F-036A-5C4B4ECA8E21}"/>
          </ac:spMkLst>
        </pc:spChg>
        <pc:spChg chg="add mod">
          <ac:chgData name="AL AYUBI, Moch Thoriq Assegaf" userId="89e49ae9-f1bf-4cdc-9af5-3a072d0e59ad" providerId="ADAL" clId="{FD61C4A4-42AD-437B-AAA8-2245A9A65305}" dt="2024-05-31T06:11:13.620" v="60" actId="207"/>
          <ac:spMkLst>
            <pc:docMk/>
            <pc:sldMk cId="3233712479" sldId="258"/>
            <ac:spMk id="7" creationId="{EE1D2543-802D-92CE-C02B-EE06F78911FC}"/>
          </ac:spMkLst>
        </pc:spChg>
        <pc:spChg chg="add mod">
          <ac:chgData name="AL AYUBI, Moch Thoriq Assegaf" userId="89e49ae9-f1bf-4cdc-9af5-3a072d0e59ad" providerId="ADAL" clId="{FD61C4A4-42AD-437B-AAA8-2245A9A65305}" dt="2024-05-31T06:11:18.145" v="62" actId="1076"/>
          <ac:spMkLst>
            <pc:docMk/>
            <pc:sldMk cId="3233712479" sldId="258"/>
            <ac:spMk id="8" creationId="{595254F0-6706-AE96-C9B5-2CB0E7EE93D7}"/>
          </ac:spMkLst>
        </pc:spChg>
        <pc:spChg chg="add mod">
          <ac:chgData name="AL AYUBI, Moch Thoriq Assegaf" userId="89e49ae9-f1bf-4cdc-9af5-3a072d0e59ad" providerId="ADAL" clId="{FD61C4A4-42AD-437B-AAA8-2245A9A65305}" dt="2024-05-31T06:11:21.712" v="64" actId="1076"/>
          <ac:spMkLst>
            <pc:docMk/>
            <pc:sldMk cId="3233712479" sldId="258"/>
            <ac:spMk id="11" creationId="{33942445-889B-A9A8-BA30-A0E4E05790EB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12" creationId="{72A22307-2621-CB05-4876-470BECAD5B60}"/>
          </ac:spMkLst>
        </pc:spChg>
        <pc:spChg chg="add mod">
          <ac:chgData name="AL AYUBI, Moch Thoriq Assegaf" userId="89e49ae9-f1bf-4cdc-9af5-3a072d0e59ad" providerId="ADAL" clId="{FD61C4A4-42AD-437B-AAA8-2245A9A65305}" dt="2024-05-31T06:11:38.361" v="67" actId="1076"/>
          <ac:spMkLst>
            <pc:docMk/>
            <pc:sldMk cId="3233712479" sldId="258"/>
            <ac:spMk id="13" creationId="{58C156F1-6A2E-2043-DBD7-75EC22DA34D0}"/>
          </ac:spMkLst>
        </pc:spChg>
        <pc:spChg chg="add mod">
          <ac:chgData name="AL AYUBI, Moch Thoriq Assegaf" userId="89e49ae9-f1bf-4cdc-9af5-3a072d0e59ad" providerId="ADAL" clId="{FD61C4A4-42AD-437B-AAA8-2245A9A65305}" dt="2024-05-31T06:11:40.945" v="69" actId="1076"/>
          <ac:spMkLst>
            <pc:docMk/>
            <pc:sldMk cId="3233712479" sldId="258"/>
            <ac:spMk id="14" creationId="{E4F3F4CA-5999-83DE-D742-45ADD789F652}"/>
          </ac:spMkLst>
        </pc:spChg>
        <pc:spChg chg="add mod">
          <ac:chgData name="AL AYUBI, Moch Thoriq Assegaf" userId="89e49ae9-f1bf-4cdc-9af5-3a072d0e59ad" providerId="ADAL" clId="{FD61C4A4-42AD-437B-AAA8-2245A9A65305}" dt="2024-05-31T06:11:43.549" v="71" actId="1076"/>
          <ac:spMkLst>
            <pc:docMk/>
            <pc:sldMk cId="3233712479" sldId="258"/>
            <ac:spMk id="18" creationId="{C781F2B5-6B85-374E-44F1-505B328193CE}"/>
          </ac:spMkLst>
        </pc:spChg>
        <pc:spChg chg="add mod">
          <ac:chgData name="AL AYUBI, Moch Thoriq Assegaf" userId="89e49ae9-f1bf-4cdc-9af5-3a072d0e59ad" providerId="ADAL" clId="{FD61C4A4-42AD-437B-AAA8-2245A9A65305}" dt="2024-05-31T06:11:50.067" v="73" actId="1076"/>
          <ac:spMkLst>
            <pc:docMk/>
            <pc:sldMk cId="3233712479" sldId="258"/>
            <ac:spMk id="19" creationId="{A5C0E7EF-19F9-61EE-B9ED-6DBF3ADA8BEB}"/>
          </ac:spMkLst>
        </pc:spChg>
        <pc:spChg chg="add mod">
          <ac:chgData name="AL AYUBI, Moch Thoriq Assegaf" userId="89e49ae9-f1bf-4cdc-9af5-3a072d0e59ad" providerId="ADAL" clId="{FD61C4A4-42AD-437B-AAA8-2245A9A65305}" dt="2024-05-31T06:11:53.621" v="75" actId="1076"/>
          <ac:spMkLst>
            <pc:docMk/>
            <pc:sldMk cId="3233712479" sldId="258"/>
            <ac:spMk id="20" creationId="{F0E5C9F4-D65F-CCAD-8459-5CAB607984BC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21" creationId="{D932493C-01E8-AA01-BEB8-C897B45EE400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22" creationId="{71A347AC-A645-E3F3-3A64-C2CFF532E4F4}"/>
          </ac:spMkLst>
        </pc:spChg>
        <pc:spChg chg="mod">
          <ac:chgData name="AL AYUBI, Moch Thoriq Assegaf" userId="89e49ae9-f1bf-4cdc-9af5-3a072d0e59ad" providerId="ADAL" clId="{FD61C4A4-42AD-437B-AAA8-2245A9A65305}" dt="2024-05-31T06:10:43.106" v="52" actId="207"/>
          <ac:spMkLst>
            <pc:docMk/>
            <pc:sldMk cId="3233712479" sldId="258"/>
            <ac:spMk id="23" creationId="{71B0CA71-3992-858C-C21C-0D17ED4B97F2}"/>
          </ac:spMkLst>
        </pc:spChg>
        <pc:spChg chg="add mod">
          <ac:chgData name="AL AYUBI, Moch Thoriq Assegaf" userId="89e49ae9-f1bf-4cdc-9af5-3a072d0e59ad" providerId="ADAL" clId="{FD61C4A4-42AD-437B-AAA8-2245A9A65305}" dt="2024-05-31T06:11:59.693" v="77" actId="1076"/>
          <ac:spMkLst>
            <pc:docMk/>
            <pc:sldMk cId="3233712479" sldId="258"/>
            <ac:spMk id="24" creationId="{344A1AE9-BA99-3536-679F-7593D2446F17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25" creationId="{DF44742A-38A1-7EF1-3053-47B18C6CDC65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26" creationId="{A70C5BDF-6528-8AA7-D326-216BAF1A32B3}"/>
          </ac:spMkLst>
        </pc:spChg>
        <pc:spChg chg="add mod">
          <ac:chgData name="AL AYUBI, Moch Thoriq Assegaf" userId="89e49ae9-f1bf-4cdc-9af5-3a072d0e59ad" providerId="ADAL" clId="{FD61C4A4-42AD-437B-AAA8-2245A9A65305}" dt="2024-05-31T06:12:10.448" v="80" actId="207"/>
          <ac:spMkLst>
            <pc:docMk/>
            <pc:sldMk cId="3233712479" sldId="258"/>
            <ac:spMk id="27" creationId="{8C1BC0E9-6323-C2DC-768D-5C84C2D5F788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32" creationId="{86BA48B5-DFF3-6E54-C3F1-923B7E533BB7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35" creationId="{F4A7BF6F-8286-0468-4842-04F44B4230A4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37" creationId="{A6D52FDB-F79C-97B2-E9A0-0E9651010EBC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40" creationId="{9F00D8BC-CFDD-6D30-EA10-C160C8564AA9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43" creationId="{5017B30E-EE02-42A3-F738-6F250A16CBD4}"/>
          </ac:spMkLst>
        </pc:spChg>
        <pc:spChg chg="del">
          <ac:chgData name="AL AYUBI, Moch Thoriq Assegaf" userId="89e49ae9-f1bf-4cdc-9af5-3a072d0e59ad" providerId="ADAL" clId="{FD61C4A4-42AD-437B-AAA8-2245A9A65305}" dt="2024-05-31T06:09:51.281" v="42" actId="478"/>
          <ac:spMkLst>
            <pc:docMk/>
            <pc:sldMk cId="3233712479" sldId="258"/>
            <ac:spMk id="44" creationId="{71F93BDF-4930-6DC6-19A7-A602B4F45496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FD61C4A4-42AD-437B-AAA8-2245A9A65305}" dt="2024-05-31T06:12:27.296" v="86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FD61C4A4-42AD-437B-AAA8-2245A9A65305}" dt="2024-05-31T06:12:25.053" v="85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FD61C4A4-42AD-437B-AAA8-2245A9A65305}" dt="2024-05-31T06:12:16.089" v="81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FD61C4A4-42AD-437B-AAA8-2245A9A65305}" dt="2024-05-31T06:12:18.042" v="82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FD61C4A4-42AD-437B-AAA8-2245A9A65305}" dt="2024-05-31T06:12:29.555" v="87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FD61C4A4-42AD-437B-AAA8-2245A9A65305}" dt="2024-05-31T06:12:20.054" v="83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FD61C4A4-42AD-437B-AAA8-2245A9A65305}" dt="2024-05-31T06:12:22.670" v="84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FD61C4A4-42AD-437B-AAA8-2245A9A65305}" dt="2024-05-31T06:09:54.493" v="43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FD61C4A4-42AD-437B-AAA8-2245A9A65305}" dt="2024-05-31T06:09:54.493" v="43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FD61C4A4-42AD-437B-AAA8-2245A9A65305}" dt="2024-05-31T06:09:30.044" v="41" actId="2164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 modGraphic">
          <ac:chgData name="AL AYUBI, Moch Thoriq Assegaf" userId="89e49ae9-f1bf-4cdc-9af5-3a072d0e59ad" providerId="ADAL" clId="{FD61C4A4-42AD-437B-AAA8-2245A9A65305}" dt="2024-05-31T06:10:12.469" v="50" actId="2164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FD61C4A4-42AD-437B-AAA8-2245A9A65305}" dt="2024-05-31T06:08:51.876" v="34" actId="27918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FD61C4A4-42AD-437B-AAA8-2245A9A65305}" dt="2024-05-31T02:32:09.381" v="15"/>
          <ac:spMkLst>
            <pc:docMk/>
            <pc:sldMk cId="1943623542" sldId="259"/>
            <ac:spMk id="3" creationId="{30B82FD8-7882-B6F5-CAD8-81FB5EBF4BD1}"/>
          </ac:spMkLst>
        </pc:spChg>
        <pc:spChg chg="del">
          <ac:chgData name="AL AYUBI, Moch Thoriq Assegaf" userId="89e49ae9-f1bf-4cdc-9af5-3a072d0e59ad" providerId="ADAL" clId="{FD61C4A4-42AD-437B-AAA8-2245A9A65305}" dt="2024-05-31T02:32:09.042" v="14" actId="478"/>
          <ac:spMkLst>
            <pc:docMk/>
            <pc:sldMk cId="1943623542" sldId="259"/>
            <ac:spMk id="7" creationId="{7306FAEA-7B28-9AF1-568C-0C5E2F8D2BE3}"/>
          </ac:spMkLst>
        </pc:spChg>
        <pc:graphicFrameChg chg="mod modGraphic">
          <ac:chgData name="AL AYUBI, Moch Thoriq Assegaf" userId="89e49ae9-f1bf-4cdc-9af5-3a072d0e59ad" providerId="ADAL" clId="{FD61C4A4-42AD-437B-AAA8-2245A9A65305}" dt="2024-05-31T06:08:28.193" v="30" actId="12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22C111AF-29C3-4A54-836C-99C6A540AE3C}"/>
    <pc:docChg chg="undo custSel delSld modSld">
      <pc:chgData name="AL AYUBI, Moch Thoriq Assegaf" userId="89e49ae9-f1bf-4cdc-9af5-3a072d0e59ad" providerId="ADAL" clId="{22C111AF-29C3-4A54-836C-99C6A540AE3C}" dt="2025-01-31T09:21:06.988" v="1069" actId="20577"/>
      <pc:docMkLst>
        <pc:docMk/>
      </pc:docMkLst>
      <pc:sldChg chg="modSp mod">
        <pc:chgData name="AL AYUBI, Moch Thoriq Assegaf" userId="89e49ae9-f1bf-4cdc-9af5-3a072d0e59ad" providerId="ADAL" clId="{22C111AF-29C3-4A54-836C-99C6A540AE3C}" dt="2025-01-31T09:10:56.295" v="23" actId="27918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22C111AF-29C3-4A54-836C-99C6A540AE3C}" dt="2025-01-31T09:05:02.388" v="0"/>
          <ac:spMkLst>
            <pc:docMk/>
            <pc:sldMk cId="335429979" sldId="260"/>
            <ac:spMk id="3" creationId="{588BCB38-82D3-B14E-045C-C804388AE0DD}"/>
          </ac:spMkLst>
        </pc:spChg>
        <pc:graphicFrameChg chg="mod modGraphic">
          <ac:chgData name="AL AYUBI, Moch Thoriq Assegaf" userId="89e49ae9-f1bf-4cdc-9af5-3a072d0e59ad" providerId="ADAL" clId="{22C111AF-29C3-4A54-836C-99C6A540AE3C}" dt="2025-01-31T09:10:22.197" v="20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 mod">
        <pc:chgData name="AL AYUBI, Moch Thoriq Assegaf" userId="89e49ae9-f1bf-4cdc-9af5-3a072d0e59ad" providerId="ADAL" clId="{22C111AF-29C3-4A54-836C-99C6A540AE3C}" dt="2025-01-31T09:08:52.570" v="5" actId="122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22C111AF-29C3-4A54-836C-99C6A540AE3C}" dt="2025-01-31T09:05:02.388" v="0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22C111AF-29C3-4A54-836C-99C6A540AE3C}" dt="2025-01-31T09:08:52.570" v="5" actId="122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modSp mod">
        <pc:chgData name="AL AYUBI, Moch Thoriq Assegaf" userId="89e49ae9-f1bf-4cdc-9af5-3a072d0e59ad" providerId="ADAL" clId="{22C111AF-29C3-4A54-836C-99C6A540AE3C}" dt="2025-01-31T09:21:06.988" v="1069" actId="20577"/>
        <pc:sldMkLst>
          <pc:docMk/>
          <pc:sldMk cId="4037847218" sldId="262"/>
        </pc:sldMkLst>
        <pc:spChg chg="mod">
          <ac:chgData name="AL AYUBI, Moch Thoriq Assegaf" userId="89e49ae9-f1bf-4cdc-9af5-3a072d0e59ad" providerId="ADAL" clId="{22C111AF-29C3-4A54-836C-99C6A540AE3C}" dt="2025-01-31T09:05:02.388" v="0"/>
          <ac:spMkLst>
            <pc:docMk/>
            <pc:sldMk cId="4037847218" sldId="262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22C111AF-29C3-4A54-836C-99C6A540AE3C}" dt="2025-01-31T09:21:06.988" v="1069" actId="20577"/>
          <ac:graphicFrameMkLst>
            <pc:docMk/>
            <pc:sldMk cId="4037847218" sldId="262"/>
            <ac:graphicFrameMk id="11" creationId="{A1D8BC2B-0841-8E90-D4EF-057BAC3244CD}"/>
          </ac:graphicFrameMkLst>
        </pc:graphicFrameChg>
      </pc:sldChg>
      <pc:sldChg chg="modSp mod">
        <pc:chgData name="AL AYUBI, Moch Thoriq Assegaf" userId="89e49ae9-f1bf-4cdc-9af5-3a072d0e59ad" providerId="ADAL" clId="{22C111AF-29C3-4A54-836C-99C6A540AE3C}" dt="2025-01-31T09:09:14.713" v="9" actId="122"/>
        <pc:sldMkLst>
          <pc:docMk/>
          <pc:sldMk cId="4231433063" sldId="263"/>
        </pc:sldMkLst>
        <pc:spChg chg="mod">
          <ac:chgData name="AL AYUBI, Moch Thoriq Assegaf" userId="89e49ae9-f1bf-4cdc-9af5-3a072d0e59ad" providerId="ADAL" clId="{22C111AF-29C3-4A54-836C-99C6A540AE3C}" dt="2025-01-31T09:05:02.388" v="0"/>
          <ac:spMkLst>
            <pc:docMk/>
            <pc:sldMk cId="4231433063" sldId="263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22C111AF-29C3-4A54-836C-99C6A540AE3C}" dt="2025-01-31T09:09:14.713" v="9" actId="122"/>
          <ac:graphicFrameMkLst>
            <pc:docMk/>
            <pc:sldMk cId="4231433063" sldId="263"/>
            <ac:graphicFrameMk id="16" creationId="{22755A8A-0171-B520-658F-99146E697572}"/>
          </ac:graphicFrameMkLst>
        </pc:graphicFrameChg>
      </pc:sldChg>
      <pc:sldChg chg="modSp del">
        <pc:chgData name="AL AYUBI, Moch Thoriq Assegaf" userId="89e49ae9-f1bf-4cdc-9af5-3a072d0e59ad" providerId="ADAL" clId="{22C111AF-29C3-4A54-836C-99C6A540AE3C}" dt="2025-01-31T09:14:15.230" v="24" actId="47"/>
        <pc:sldMkLst>
          <pc:docMk/>
          <pc:sldMk cId="1430918320" sldId="264"/>
        </pc:sldMkLst>
        <pc:spChg chg="mod">
          <ac:chgData name="AL AYUBI, Moch Thoriq Assegaf" userId="89e49ae9-f1bf-4cdc-9af5-3a072d0e59ad" providerId="ADAL" clId="{22C111AF-29C3-4A54-836C-99C6A540AE3C}" dt="2025-01-31T09:05:02.388" v="0"/>
          <ac:spMkLst>
            <pc:docMk/>
            <pc:sldMk cId="1430918320" sldId="264"/>
            <ac:spMk id="17" creationId="{DBD9BA81-22B7-4551-1CED-F692C64A72C9}"/>
          </ac:spMkLst>
        </pc:spChg>
      </pc:sldChg>
      <pc:sldChg chg="modSp del">
        <pc:chgData name="AL AYUBI, Moch Thoriq Assegaf" userId="89e49ae9-f1bf-4cdc-9af5-3a072d0e59ad" providerId="ADAL" clId="{22C111AF-29C3-4A54-836C-99C6A540AE3C}" dt="2025-01-31T09:15:00.789" v="30" actId="47"/>
        <pc:sldMkLst>
          <pc:docMk/>
          <pc:sldMk cId="2205591852" sldId="265"/>
        </pc:sldMkLst>
        <pc:spChg chg="mod">
          <ac:chgData name="AL AYUBI, Moch Thoriq Assegaf" userId="89e49ae9-f1bf-4cdc-9af5-3a072d0e59ad" providerId="ADAL" clId="{22C111AF-29C3-4A54-836C-99C6A540AE3C}" dt="2025-01-31T09:05:02.388" v="0"/>
          <ac:spMkLst>
            <pc:docMk/>
            <pc:sldMk cId="2205591852" sldId="265"/>
            <ac:spMk id="17" creationId="{DBD9BA81-22B7-4551-1CED-F692C64A72C9}"/>
          </ac:spMkLst>
        </pc:spChg>
      </pc:sldChg>
    </pc:docChg>
  </pc:docChgLst>
  <pc:docChgLst>
    <pc:chgData name="AL AYUBI, Moch Thoriq Assegaf" userId="89e49ae9-f1bf-4cdc-9af5-3a072d0e59ad" providerId="ADAL" clId="{51F9BFEE-3C0A-4630-A379-967C39889F3F}"/>
    <pc:docChg chg="custSel modSld">
      <pc:chgData name="AL AYUBI, Moch Thoriq Assegaf" userId="89e49ae9-f1bf-4cdc-9af5-3a072d0e59ad" providerId="ADAL" clId="{51F9BFEE-3C0A-4630-A379-967C39889F3F}" dt="2024-09-13T10:59:39.091" v="131" actId="14100"/>
      <pc:docMkLst>
        <pc:docMk/>
      </pc:docMkLst>
      <pc:sldChg chg="modSp mod">
        <pc:chgData name="AL AYUBI, Moch Thoriq Assegaf" userId="89e49ae9-f1bf-4cdc-9af5-3a072d0e59ad" providerId="ADAL" clId="{51F9BFEE-3C0A-4630-A379-967C39889F3F}" dt="2024-09-13T10:59:39.091" v="131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51F9BFEE-3C0A-4630-A379-967C39889F3F}" dt="2024-09-13T10:53:22.668" v="7" actId="20577"/>
          <ac:spMkLst>
            <pc:docMk/>
            <pc:sldMk cId="335429979" sldId="260"/>
            <ac:spMk id="2" creationId="{E7510A54-AF5E-467D-C7BC-FEA07403CA5D}"/>
          </ac:spMkLst>
        </pc:spChg>
        <pc:spChg chg="mod">
          <ac:chgData name="AL AYUBI, Moch Thoriq Assegaf" userId="89e49ae9-f1bf-4cdc-9af5-3a072d0e59ad" providerId="ADAL" clId="{51F9BFEE-3C0A-4630-A379-967C39889F3F}" dt="2024-09-13T10:58:55.890" v="79" actId="20577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51F9BFEE-3C0A-4630-A379-967C39889F3F}" dt="2024-09-13T10:59:06.067" v="84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51F9BFEE-3C0A-4630-A379-967C39889F3F}" dt="2024-09-13T10:59:39.091" v="131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51F9BFEE-3C0A-4630-A379-967C39889F3F}" dt="2024-09-13T10:59:21.446" v="95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51F9BFEE-3C0A-4630-A379-967C39889F3F}" dt="2024-09-13T10:59:33.837" v="130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51F9BFEE-3C0A-4630-A379-967C39889F3F}" dt="2024-09-13T10:58:01.163" v="65" actId="255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addSp delSp modSp mod">
        <pc:chgData name="AL AYUBI, Moch Thoriq Assegaf" userId="89e49ae9-f1bf-4cdc-9af5-3a072d0e59ad" providerId="ADAL" clId="{51F9BFEE-3C0A-4630-A379-967C39889F3F}" dt="2024-09-13T10:57:11.563" v="57"/>
        <pc:sldMkLst>
          <pc:docMk/>
          <pc:sldMk cId="941573539" sldId="261"/>
        </pc:sldMkLst>
        <pc:spChg chg="add mod">
          <ac:chgData name="AL AYUBI, Moch Thoriq Assegaf" userId="89e49ae9-f1bf-4cdc-9af5-3a072d0e59ad" providerId="ADAL" clId="{51F9BFEE-3C0A-4630-A379-967C39889F3F}" dt="2024-09-13T10:53:28.577" v="9"/>
          <ac:spMkLst>
            <pc:docMk/>
            <pc:sldMk cId="941573539" sldId="261"/>
            <ac:spMk id="11" creationId="{3BDDB90D-3CD6-826F-F417-67B3756BBB79}"/>
          </ac:spMkLst>
        </pc:spChg>
        <pc:spChg chg="del">
          <ac:chgData name="AL AYUBI, Moch Thoriq Assegaf" userId="89e49ae9-f1bf-4cdc-9af5-3a072d0e59ad" providerId="ADAL" clId="{51F9BFEE-3C0A-4630-A379-967C39889F3F}" dt="2024-09-13T10:53:28.223" v="8" actId="478"/>
          <ac:spMkLst>
            <pc:docMk/>
            <pc:sldMk cId="941573539" sldId="261"/>
            <ac:spMk id="17" creationId="{97F5F055-C4CE-48DE-D6A1-616ED67E797E}"/>
          </ac:spMkLst>
        </pc:spChg>
        <pc:graphicFrameChg chg="mod modGraphic">
          <ac:chgData name="AL AYUBI, Moch Thoriq Assegaf" userId="89e49ae9-f1bf-4cdc-9af5-3a072d0e59ad" providerId="ADAL" clId="{51F9BFEE-3C0A-4630-A379-967C39889F3F}" dt="2024-09-13T10:57:11.563" v="57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A4288AA5-F662-496A-8B0D-5BF48DDC8129}"/>
    <pc:docChg chg="custSel modSld">
      <pc:chgData name="AL AYUBI, Moch Thoriq Assegaf" userId="89e49ae9-f1bf-4cdc-9af5-3a072d0e59ad" providerId="ADAL" clId="{A4288AA5-F662-496A-8B0D-5BF48DDC8129}" dt="2024-08-30T10:07:08.110" v="95" actId="20577"/>
      <pc:docMkLst>
        <pc:docMk/>
      </pc:docMkLst>
      <pc:sldChg chg="addSp delSp modSp mod">
        <pc:chgData name="AL AYUBI, Moch Thoriq Assegaf" userId="89e49ae9-f1bf-4cdc-9af5-3a072d0e59ad" providerId="ADAL" clId="{A4288AA5-F662-496A-8B0D-5BF48DDC8129}" dt="2024-08-30T10:07:08.110" v="95" actId="20577"/>
        <pc:sldMkLst>
          <pc:docMk/>
          <pc:sldMk cId="335429979" sldId="260"/>
        </pc:sldMkLst>
        <pc:spChg chg="add mod">
          <ac:chgData name="AL AYUBI, Moch Thoriq Assegaf" userId="89e49ae9-f1bf-4cdc-9af5-3a072d0e59ad" providerId="ADAL" clId="{A4288AA5-F662-496A-8B0D-5BF48DDC8129}" dt="2024-08-30T10:00:33.688" v="24"/>
          <ac:spMkLst>
            <pc:docMk/>
            <pc:sldMk cId="335429979" sldId="260"/>
            <ac:spMk id="2" creationId="{E7510A54-AF5E-467D-C7BC-FEA07403CA5D}"/>
          </ac:spMkLst>
        </pc:spChg>
        <pc:spChg chg="del">
          <ac:chgData name="AL AYUBI, Moch Thoriq Assegaf" userId="89e49ae9-f1bf-4cdc-9af5-3a072d0e59ad" providerId="ADAL" clId="{A4288AA5-F662-496A-8B0D-5BF48DDC8129}" dt="2024-08-30T10:00:33.437" v="23" actId="478"/>
          <ac:spMkLst>
            <pc:docMk/>
            <pc:sldMk cId="335429979" sldId="260"/>
            <ac:spMk id="9" creationId="{C2A3473A-8DA0-D8C2-7D73-F4DC963EDEEC}"/>
          </ac:spMkLst>
        </pc:spChg>
        <pc:spChg chg="mod">
          <ac:chgData name="AL AYUBI, Moch Thoriq Assegaf" userId="89e49ae9-f1bf-4cdc-9af5-3a072d0e59ad" providerId="ADAL" clId="{A4288AA5-F662-496A-8B0D-5BF48DDC8129}" dt="2024-08-30T09:59:32.740" v="4" actId="207"/>
          <ac:spMkLst>
            <pc:docMk/>
            <pc:sldMk cId="335429979" sldId="260"/>
            <ac:spMk id="12" creationId="{B51C43D8-E34E-A9E1-0AA9-78D846858773}"/>
          </ac:spMkLst>
        </pc:spChg>
        <pc:spChg chg="mod">
          <ac:chgData name="AL AYUBI, Moch Thoriq Assegaf" userId="89e49ae9-f1bf-4cdc-9af5-3a072d0e59ad" providerId="ADAL" clId="{A4288AA5-F662-496A-8B0D-5BF48DDC8129}" dt="2024-08-30T09:58:49.370" v="0" actId="207"/>
          <ac:spMkLst>
            <pc:docMk/>
            <pc:sldMk cId="335429979" sldId="260"/>
            <ac:spMk id="15" creationId="{92DA3317-56B4-EF39-F0C1-28145C3F0104}"/>
          </ac:spMkLst>
        </pc:spChg>
        <pc:spChg chg="mod">
          <ac:chgData name="AL AYUBI, Moch Thoriq Assegaf" userId="89e49ae9-f1bf-4cdc-9af5-3a072d0e59ad" providerId="ADAL" clId="{A4288AA5-F662-496A-8B0D-5BF48DDC8129}" dt="2024-08-30T09:59:39.712" v="5" actId="207"/>
          <ac:spMkLst>
            <pc:docMk/>
            <pc:sldMk cId="335429979" sldId="260"/>
            <ac:spMk id="20" creationId="{3B8C8DCA-912B-7CF3-E1A6-ACBB95A9973B}"/>
          </ac:spMkLst>
        </pc:spChg>
        <pc:spChg chg="mod">
          <ac:chgData name="AL AYUBI, Moch Thoriq Assegaf" userId="89e49ae9-f1bf-4cdc-9af5-3a072d0e59ad" providerId="ADAL" clId="{A4288AA5-F662-496A-8B0D-5BF48DDC8129}" dt="2024-08-30T09:59:41.892" v="6" actId="207"/>
          <ac:spMkLst>
            <pc:docMk/>
            <pc:sldMk cId="335429979" sldId="260"/>
            <ac:spMk id="21" creationId="{CB3C4B52-E84A-7374-F4E1-8A43070CFD3B}"/>
          </ac:spMkLst>
        </pc:spChg>
        <pc:spChg chg="mod">
          <ac:chgData name="AL AYUBI, Moch Thoriq Assegaf" userId="89e49ae9-f1bf-4cdc-9af5-3a072d0e59ad" providerId="ADAL" clId="{A4288AA5-F662-496A-8B0D-5BF48DDC8129}" dt="2024-08-30T10:04:42.396" v="43" actId="207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A4288AA5-F662-496A-8B0D-5BF48DDC8129}" dt="2024-08-30T10:06:46.266" v="74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A4288AA5-F662-496A-8B0D-5BF48DDC8129}" dt="2024-08-30T10:07:00.448" v="89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A4288AA5-F662-496A-8B0D-5BF48DDC8129}" dt="2024-08-30T10:05:03.177" v="49" actId="208"/>
          <ac:spMkLst>
            <pc:docMk/>
            <pc:sldMk cId="335429979" sldId="260"/>
            <ac:spMk id="28" creationId="{C2BF2BBD-3E03-416A-0A9E-3EA556E5D56B}"/>
          </ac:spMkLst>
        </pc:spChg>
        <pc:spChg chg="mod">
          <ac:chgData name="AL AYUBI, Moch Thoriq Assegaf" userId="89e49ae9-f1bf-4cdc-9af5-3a072d0e59ad" providerId="ADAL" clId="{A4288AA5-F662-496A-8B0D-5BF48DDC8129}" dt="2024-08-30T10:05:08.789" v="51" actId="208"/>
          <ac:spMkLst>
            <pc:docMk/>
            <pc:sldMk cId="335429979" sldId="260"/>
            <ac:spMk id="29" creationId="{C81AA2B4-00D5-E633-872D-01BE438F1FC9}"/>
          </ac:spMkLst>
        </pc:spChg>
        <pc:spChg chg="mod">
          <ac:chgData name="AL AYUBI, Moch Thoriq Assegaf" userId="89e49ae9-f1bf-4cdc-9af5-3a072d0e59ad" providerId="ADAL" clId="{A4288AA5-F662-496A-8B0D-5BF48DDC8129}" dt="2024-08-30T10:06:52.929" v="87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A4288AA5-F662-496A-8B0D-5BF48DDC8129}" dt="2024-08-30T10:07:08.110" v="95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A4288AA5-F662-496A-8B0D-5BF48DDC8129}" dt="2024-08-30T10:05:37.037" v="56" actId="2164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A4288AA5-F662-496A-8B0D-5BF48DDC8129}" dt="2024-08-30T10:04:56.040" v="47" actId="207"/>
          <ac:graphicFrameMkLst>
            <pc:docMk/>
            <pc:sldMk cId="335429979" sldId="260"/>
            <ac:graphicFrameMk id="24" creationId="{CD3D0D63-A608-0DBC-F9F4-E7BDCB6E9EE2}"/>
          </ac:graphicFrameMkLst>
        </pc:graphicFrameChg>
        <pc:picChg chg="mod">
          <ac:chgData name="AL AYUBI, Moch Thoriq Assegaf" userId="89e49ae9-f1bf-4cdc-9af5-3a072d0e59ad" providerId="ADAL" clId="{A4288AA5-F662-496A-8B0D-5BF48DDC8129}" dt="2024-08-30T09:59:48.219" v="7" actId="207"/>
          <ac:picMkLst>
            <pc:docMk/>
            <pc:sldMk cId="335429979" sldId="260"/>
            <ac:picMk id="18" creationId="{62BC0389-52B0-17BF-160D-EE5766365D9D}"/>
          </ac:picMkLst>
        </pc:picChg>
        <pc:picChg chg="mod">
          <ac:chgData name="AL AYUBI, Moch Thoriq Assegaf" userId="89e49ae9-f1bf-4cdc-9af5-3a072d0e59ad" providerId="ADAL" clId="{A4288AA5-F662-496A-8B0D-5BF48DDC8129}" dt="2024-08-30T09:59:50.326" v="8" actId="207"/>
          <ac:picMkLst>
            <pc:docMk/>
            <pc:sldMk cId="335429979" sldId="260"/>
            <ac:picMk id="19" creationId="{95DE6F09-4504-353D-9256-1AB3150861AE}"/>
          </ac:picMkLst>
        </pc:picChg>
      </pc:sldChg>
      <pc:sldChg chg="addSp delSp modSp mod">
        <pc:chgData name="AL AYUBI, Moch Thoriq Assegaf" userId="89e49ae9-f1bf-4cdc-9af5-3a072d0e59ad" providerId="ADAL" clId="{A4288AA5-F662-496A-8B0D-5BF48DDC8129}" dt="2024-08-30T10:03:49.879" v="37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A4288AA5-F662-496A-8B0D-5BF48DDC8129}" dt="2024-08-30T10:00:06.016" v="13" actId="207"/>
          <ac:spMkLst>
            <pc:docMk/>
            <pc:sldMk cId="941573539" sldId="261"/>
            <ac:spMk id="3" creationId="{90A5DC19-6079-C6AE-9354-2FDA9A1222F1}"/>
          </ac:spMkLst>
        </pc:spChg>
        <pc:spChg chg="mod">
          <ac:chgData name="AL AYUBI, Moch Thoriq Assegaf" userId="89e49ae9-f1bf-4cdc-9af5-3a072d0e59ad" providerId="ADAL" clId="{A4288AA5-F662-496A-8B0D-5BF48DDC8129}" dt="2024-08-30T10:00:00.628" v="11" actId="207"/>
          <ac:spMkLst>
            <pc:docMk/>
            <pc:sldMk cId="941573539" sldId="261"/>
            <ac:spMk id="10" creationId="{08705545-36F5-6379-2A06-5B64ABAB8985}"/>
          </ac:spMkLst>
        </pc:spChg>
        <pc:spChg chg="mod">
          <ac:chgData name="AL AYUBI, Moch Thoriq Assegaf" userId="89e49ae9-f1bf-4cdc-9af5-3a072d0e59ad" providerId="ADAL" clId="{A4288AA5-F662-496A-8B0D-5BF48DDC8129}" dt="2024-08-30T10:00:29.104" v="22" actId="20577"/>
          <ac:spMkLst>
            <pc:docMk/>
            <pc:sldMk cId="941573539" sldId="261"/>
            <ac:spMk id="11" creationId="{8DCE510F-A18C-9AEA-4D7B-D3E88ADC01AF}"/>
          </ac:spMkLst>
        </pc:spChg>
        <pc:spChg chg="mod">
          <ac:chgData name="AL AYUBI, Moch Thoriq Assegaf" userId="89e49ae9-f1bf-4cdc-9af5-3a072d0e59ad" providerId="ADAL" clId="{A4288AA5-F662-496A-8B0D-5BF48DDC8129}" dt="2024-08-30T09:59:55.513" v="10"/>
          <ac:spMkLst>
            <pc:docMk/>
            <pc:sldMk cId="941573539" sldId="261"/>
            <ac:spMk id="12" creationId="{0CA4E2E3-327B-3D7D-C34B-0A1F7958DBDE}"/>
          </ac:spMkLst>
        </pc:spChg>
        <pc:spChg chg="mod">
          <ac:chgData name="AL AYUBI, Moch Thoriq Assegaf" userId="89e49ae9-f1bf-4cdc-9af5-3a072d0e59ad" providerId="ADAL" clId="{A4288AA5-F662-496A-8B0D-5BF48DDC8129}" dt="2024-08-30T09:59:55.513" v="10"/>
          <ac:spMkLst>
            <pc:docMk/>
            <pc:sldMk cId="941573539" sldId="261"/>
            <ac:spMk id="23" creationId="{81B59B35-2308-8B7C-BEAA-4B73B4957950}"/>
          </ac:spMkLst>
        </pc:spChg>
        <pc:spChg chg="mod">
          <ac:chgData name="AL AYUBI, Moch Thoriq Assegaf" userId="89e49ae9-f1bf-4cdc-9af5-3a072d0e59ad" providerId="ADAL" clId="{A4288AA5-F662-496A-8B0D-5BF48DDC8129}" dt="2024-08-30T09:59:55.513" v="10"/>
          <ac:spMkLst>
            <pc:docMk/>
            <pc:sldMk cId="941573539" sldId="261"/>
            <ac:spMk id="24" creationId="{C7542F31-3743-0CAE-B235-9BF8ADAAE1B0}"/>
          </ac:spMkLst>
        </pc:spChg>
        <pc:grpChg chg="add mod">
          <ac:chgData name="AL AYUBI, Moch Thoriq Assegaf" userId="89e49ae9-f1bf-4cdc-9af5-3a072d0e59ad" providerId="ADAL" clId="{A4288AA5-F662-496A-8B0D-5BF48DDC8129}" dt="2024-08-30T09:59:55.513" v="10"/>
          <ac:grpSpMkLst>
            <pc:docMk/>
            <pc:sldMk cId="941573539" sldId="261"/>
            <ac:grpSpMk id="9" creationId="{EA35C6F1-8D1A-95E4-CFCB-597AFDF78CA8}"/>
          </ac:grpSpMkLst>
        </pc:grpChg>
        <pc:grpChg chg="del">
          <ac:chgData name="AL AYUBI, Moch Thoriq Assegaf" userId="89e49ae9-f1bf-4cdc-9af5-3a072d0e59ad" providerId="ADAL" clId="{A4288AA5-F662-496A-8B0D-5BF48DDC8129}" dt="2024-08-30T09:59:55.004" v="9" actId="478"/>
          <ac:grpSpMkLst>
            <pc:docMk/>
            <pc:sldMk cId="941573539" sldId="261"/>
            <ac:grpSpMk id="17" creationId="{7F83B913-CC63-804B-B36E-57A48C3E3ECE}"/>
          </ac:grpSpMkLst>
        </pc:grpChg>
        <pc:graphicFrameChg chg="mod modGraphic">
          <ac:chgData name="AL AYUBI, Moch Thoriq Assegaf" userId="89e49ae9-f1bf-4cdc-9af5-3a072d0e59ad" providerId="ADAL" clId="{A4288AA5-F662-496A-8B0D-5BF48DDC8129}" dt="2024-08-30T10:03:49.879" v="37"/>
          <ac:graphicFrameMkLst>
            <pc:docMk/>
            <pc:sldMk cId="941573539" sldId="261"/>
            <ac:graphicFrameMk id="16" creationId="{22755A8A-0171-B520-658F-99146E697572}"/>
          </ac:graphicFrameMkLst>
        </pc:graphicFrameChg>
        <pc:picChg chg="mod">
          <ac:chgData name="AL AYUBI, Moch Thoriq Assegaf" userId="89e49ae9-f1bf-4cdc-9af5-3a072d0e59ad" providerId="ADAL" clId="{A4288AA5-F662-496A-8B0D-5BF48DDC8129}" dt="2024-08-30T09:59:55.513" v="10"/>
          <ac:picMkLst>
            <pc:docMk/>
            <pc:sldMk cId="941573539" sldId="261"/>
            <ac:picMk id="13" creationId="{4BF6B163-F542-F614-1DED-CAB68B3E457E}"/>
          </ac:picMkLst>
        </pc:picChg>
        <pc:picChg chg="mod">
          <ac:chgData name="AL AYUBI, Moch Thoriq Assegaf" userId="89e49ae9-f1bf-4cdc-9af5-3a072d0e59ad" providerId="ADAL" clId="{A4288AA5-F662-496A-8B0D-5BF48DDC8129}" dt="2024-08-30T09:59:55.513" v="10"/>
          <ac:picMkLst>
            <pc:docMk/>
            <pc:sldMk cId="941573539" sldId="261"/>
            <ac:picMk id="14" creationId="{6BA77E5A-C812-2A5C-328F-553386D17451}"/>
          </ac:picMkLst>
        </pc:picChg>
      </pc:sldChg>
    </pc:docChg>
  </pc:docChgLst>
  <pc:docChgLst>
    <pc:chgData name="AL AYUBI, Moch Thoriq Assegaf" userId="89e49ae9-f1bf-4cdc-9af5-3a072d0e59ad" providerId="ADAL" clId="{10C2D363-CBB3-4E14-9D7D-8BA444BD2F61}"/>
    <pc:docChg chg="custSel modSld">
      <pc:chgData name="AL AYUBI, Moch Thoriq Assegaf" userId="89e49ae9-f1bf-4cdc-9af5-3a072d0e59ad" providerId="ADAL" clId="{10C2D363-CBB3-4E14-9D7D-8BA444BD2F61}" dt="2023-10-06T06:43:31.680" v="206" actId="403"/>
      <pc:docMkLst>
        <pc:docMk/>
      </pc:docMkLst>
      <pc:sldChg chg="addSp delSp modSp mod">
        <pc:chgData name="AL AYUBI, Moch Thoriq Assegaf" userId="89e49ae9-f1bf-4cdc-9af5-3a072d0e59ad" providerId="ADAL" clId="{10C2D363-CBB3-4E14-9D7D-8BA444BD2F61}" dt="2023-10-06T06:43:08.613" v="204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10C2D363-CBB3-4E14-9D7D-8BA444BD2F61}" dt="2023-10-06T06:26:02.558" v="23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10C2D363-CBB3-4E14-9D7D-8BA444BD2F61}" dt="2023-10-06T06:40:44.726" v="164" actId="14100"/>
          <ac:spMkLst>
            <pc:docMk/>
            <pc:sldMk cId="3233712479" sldId="258"/>
            <ac:spMk id="6" creationId="{ACAF33A3-F165-1D29-47FB-DD52321EBD1C}"/>
          </ac:spMkLst>
        </pc:spChg>
        <pc:spChg chg="add mod">
          <ac:chgData name="AL AYUBI, Moch Thoriq Assegaf" userId="89e49ae9-f1bf-4cdc-9af5-3a072d0e59ad" providerId="ADAL" clId="{10C2D363-CBB3-4E14-9D7D-8BA444BD2F61}" dt="2023-10-06T06:41:25.998" v="171" actId="14100"/>
          <ac:spMkLst>
            <pc:docMk/>
            <pc:sldMk cId="3233712479" sldId="258"/>
            <ac:spMk id="17" creationId="{62DD0535-715A-769F-D886-9750CC1B0AF4}"/>
          </ac:spMkLst>
        </pc:spChg>
        <pc:spChg chg="add mod">
          <ac:chgData name="AL AYUBI, Moch Thoriq Assegaf" userId="89e49ae9-f1bf-4cdc-9af5-3a072d0e59ad" providerId="ADAL" clId="{10C2D363-CBB3-4E14-9D7D-8BA444BD2F61}" dt="2023-10-06T06:41:34.418" v="175" actId="1076"/>
          <ac:spMkLst>
            <pc:docMk/>
            <pc:sldMk cId="3233712479" sldId="258"/>
            <ac:spMk id="21" creationId="{090F64B6-2B7C-58B6-0E6A-093284B995AA}"/>
          </ac:spMkLst>
        </pc:spChg>
        <pc:spChg chg="add mod">
          <ac:chgData name="AL AYUBI, Moch Thoriq Assegaf" userId="89e49ae9-f1bf-4cdc-9af5-3a072d0e59ad" providerId="ADAL" clId="{10C2D363-CBB3-4E14-9D7D-8BA444BD2F61}" dt="2023-10-06T06:41:31.230" v="174" actId="1076"/>
          <ac:spMkLst>
            <pc:docMk/>
            <pc:sldMk cId="3233712479" sldId="258"/>
            <ac:spMk id="22" creationId="{A10B77ED-7DF8-F12C-E892-68F3EFDCCC26}"/>
          </ac:spMkLst>
        </pc:spChg>
        <pc:spChg chg="add mod">
          <ac:chgData name="AL AYUBI, Moch Thoriq Assegaf" userId="89e49ae9-f1bf-4cdc-9af5-3a072d0e59ad" providerId="ADAL" clId="{10C2D363-CBB3-4E14-9D7D-8BA444BD2F61}" dt="2023-10-06T06:41:39.048" v="177" actId="1076"/>
          <ac:spMkLst>
            <pc:docMk/>
            <pc:sldMk cId="3233712479" sldId="258"/>
            <ac:spMk id="23" creationId="{108E55BE-F32D-BBCA-DBBA-2D34C94096EF}"/>
          </ac:spMkLst>
        </pc:spChg>
        <pc:spChg chg="add mod">
          <ac:chgData name="AL AYUBI, Moch Thoriq Assegaf" userId="89e49ae9-f1bf-4cdc-9af5-3a072d0e59ad" providerId="ADAL" clId="{10C2D363-CBB3-4E14-9D7D-8BA444BD2F61}" dt="2023-10-06T06:42:01.804" v="183" actId="1076"/>
          <ac:spMkLst>
            <pc:docMk/>
            <pc:sldMk cId="3233712479" sldId="258"/>
            <ac:spMk id="25" creationId="{E212A601-EDB6-45F5-D628-893B2DCB33F6}"/>
          </ac:spMkLst>
        </pc:spChg>
        <pc:spChg chg="add mod">
          <ac:chgData name="AL AYUBI, Moch Thoriq Assegaf" userId="89e49ae9-f1bf-4cdc-9af5-3a072d0e59ad" providerId="ADAL" clId="{10C2D363-CBB3-4E14-9D7D-8BA444BD2F61}" dt="2023-10-06T06:42:25.049" v="187" actId="14100"/>
          <ac:spMkLst>
            <pc:docMk/>
            <pc:sldMk cId="3233712479" sldId="258"/>
            <ac:spMk id="26" creationId="{EB45D602-6D4E-96F6-0C2C-02827DCF5507}"/>
          </ac:spMkLst>
        </pc:spChg>
        <pc:spChg chg="add mod">
          <ac:chgData name="AL AYUBI, Moch Thoriq Assegaf" userId="89e49ae9-f1bf-4cdc-9af5-3a072d0e59ad" providerId="ADAL" clId="{10C2D363-CBB3-4E14-9D7D-8BA444BD2F61}" dt="2023-10-06T06:42:32.614" v="190" actId="1076"/>
          <ac:spMkLst>
            <pc:docMk/>
            <pc:sldMk cId="3233712479" sldId="258"/>
            <ac:spMk id="27" creationId="{4AF0715B-1301-15C9-8AC8-48869AB10525}"/>
          </ac:spMkLst>
        </pc:spChg>
        <pc:spChg chg="add mod">
          <ac:chgData name="AL AYUBI, Moch Thoriq Assegaf" userId="89e49ae9-f1bf-4cdc-9af5-3a072d0e59ad" providerId="ADAL" clId="{10C2D363-CBB3-4E14-9D7D-8BA444BD2F61}" dt="2023-10-06T06:42:39.503" v="193" actId="1076"/>
          <ac:spMkLst>
            <pc:docMk/>
            <pc:sldMk cId="3233712479" sldId="258"/>
            <ac:spMk id="32" creationId="{1D9CF41B-D2C3-752D-5872-2354373FF63F}"/>
          </ac:spMkLst>
        </pc:spChg>
        <pc:spChg chg="add mod">
          <ac:chgData name="AL AYUBI, Moch Thoriq Assegaf" userId="89e49ae9-f1bf-4cdc-9af5-3a072d0e59ad" providerId="ADAL" clId="{10C2D363-CBB3-4E14-9D7D-8BA444BD2F61}" dt="2023-10-06T06:42:52.689" v="196" actId="1076"/>
          <ac:spMkLst>
            <pc:docMk/>
            <pc:sldMk cId="3233712479" sldId="258"/>
            <ac:spMk id="34" creationId="{69D860B1-1C2E-B5C4-B652-8BF24F46D43E}"/>
          </ac:spMkLst>
        </pc:spChg>
        <pc:spChg chg="add del mod">
          <ac:chgData name="AL AYUBI, Moch Thoriq Assegaf" userId="89e49ae9-f1bf-4cdc-9af5-3a072d0e59ad" providerId="ADAL" clId="{10C2D363-CBB3-4E14-9D7D-8BA444BD2F61}" dt="2023-10-06T06:42:55.141" v="198"/>
          <ac:spMkLst>
            <pc:docMk/>
            <pc:sldMk cId="3233712479" sldId="258"/>
            <ac:spMk id="35" creationId="{73FA9A40-3A8E-4D80-E781-CFF70C5E767E}"/>
          </ac:spMkLst>
        </pc:spChg>
        <pc:spChg chg="add mod">
          <ac:chgData name="AL AYUBI, Moch Thoriq Assegaf" userId="89e49ae9-f1bf-4cdc-9af5-3a072d0e59ad" providerId="ADAL" clId="{10C2D363-CBB3-4E14-9D7D-8BA444BD2F61}" dt="2023-10-06T06:43:00.806" v="200" actId="1076"/>
          <ac:spMkLst>
            <pc:docMk/>
            <pc:sldMk cId="3233712479" sldId="258"/>
            <ac:spMk id="36" creationId="{2CF2E883-48B7-9108-9625-DF77D707977E}"/>
          </ac:spMkLst>
        </pc:spChg>
        <pc:spChg chg="add mod">
          <ac:chgData name="AL AYUBI, Moch Thoriq Assegaf" userId="89e49ae9-f1bf-4cdc-9af5-3a072d0e59ad" providerId="ADAL" clId="{10C2D363-CBB3-4E14-9D7D-8BA444BD2F61}" dt="2023-10-06T06:43:06.151" v="202" actId="1076"/>
          <ac:spMkLst>
            <pc:docMk/>
            <pc:sldMk cId="3233712479" sldId="258"/>
            <ac:spMk id="37" creationId="{97A54C35-339C-7710-F266-BD5623C87B57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38" creationId="{177E4FA9-5A62-3D8E-97FC-41E8CD976628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39" creationId="{0A41DF4A-89A2-D6A0-CF32-21C71FFC7CF9}"/>
          </ac:spMkLst>
        </pc:spChg>
        <pc:spChg chg="add mod">
          <ac:chgData name="AL AYUBI, Moch Thoriq Assegaf" userId="89e49ae9-f1bf-4cdc-9af5-3a072d0e59ad" providerId="ADAL" clId="{10C2D363-CBB3-4E14-9D7D-8BA444BD2F61}" dt="2023-10-06T06:43:08.613" v="204" actId="1076"/>
          <ac:spMkLst>
            <pc:docMk/>
            <pc:sldMk cId="3233712479" sldId="258"/>
            <ac:spMk id="40" creationId="{00083CF3-79EB-D10F-FD26-E138AB293892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44" creationId="{2404AC71-01E6-7FAC-332C-96CD97734F29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46" creationId="{020A16EC-C4B2-B3B5-BD56-948EE6413A56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49" creationId="{B1602089-158A-7E49-252D-09F9894EDB46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51" creationId="{9FCDCEE0-75D8-9ADF-1373-1B124900EE2E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52" creationId="{FC90C609-2DD4-030E-BACB-3E683A156B10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54" creationId="{B0B25795-523F-B93B-A8F7-3E94CBF735EF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56" creationId="{C0D3A000-2FD8-208C-D3C8-4E260E884385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57" creationId="{6CC7C757-AB98-61BD-1E12-3215AEFCADCF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58" creationId="{9C3ABEBB-C751-0D81-C0F5-EECEA2B62BBD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59" creationId="{492DD72D-1713-6784-E3AA-97ABBA0C2F02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60" creationId="{EB905F73-BFBF-E7A4-D505-480A3EF4CB2B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61" creationId="{E10010BE-29BA-1E6E-5638-D923F3045B00}"/>
          </ac:spMkLst>
        </pc:spChg>
        <pc:spChg chg="del">
          <ac:chgData name="AL AYUBI, Moch Thoriq Assegaf" userId="89e49ae9-f1bf-4cdc-9af5-3a072d0e59ad" providerId="ADAL" clId="{10C2D363-CBB3-4E14-9D7D-8BA444BD2F61}" dt="2023-10-06T06:26:22.486" v="26" actId="478"/>
          <ac:spMkLst>
            <pc:docMk/>
            <pc:sldMk cId="3233712479" sldId="258"/>
            <ac:spMk id="62" creationId="{C46621D3-64BD-1A06-0A27-CCD73F177E90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10C2D363-CBB3-4E14-9D7D-8BA444BD2F61}" dt="2023-10-06T06:41:08.982" v="166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10C2D363-CBB3-4E14-9D7D-8BA444BD2F61}" dt="2023-10-06T06:42:14.860" v="184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10C2D363-CBB3-4E14-9D7D-8BA444BD2F61}" dt="2023-10-06T06:40:49.618" v="165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10C2D363-CBB3-4E14-9D7D-8BA444BD2F61}" dt="2023-10-06T06:41:13.231" v="168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10C2D363-CBB3-4E14-9D7D-8BA444BD2F61}" dt="2023-10-06T06:41:11.377" v="167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10C2D363-CBB3-4E14-9D7D-8BA444BD2F61}" dt="2023-10-06T06:41:56.754" v="181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10C2D363-CBB3-4E14-9D7D-8BA444BD2F61}" dt="2023-10-06T06:26:34.345" v="28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10C2D363-CBB3-4E14-9D7D-8BA444BD2F61}" dt="2023-10-06T06:40:08.364" v="159" actId="1076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10C2D363-CBB3-4E14-9D7D-8BA444BD2F61}" dt="2023-10-06T06:40:11.053" v="160" actId="1076"/>
          <ac:spMkLst>
            <pc:docMk/>
            <pc:sldMk cId="3233712479" sldId="258"/>
            <ac:spMk id="147" creationId="{7E1460C6-9529-4B23-BEFD-6BE431A4C8C1}"/>
          </ac:spMkLst>
        </pc:spChg>
        <pc:grpChg chg="mod">
          <ac:chgData name="AL AYUBI, Moch Thoriq Assegaf" userId="89e49ae9-f1bf-4cdc-9af5-3a072d0e59ad" providerId="ADAL" clId="{10C2D363-CBB3-4E14-9D7D-8BA444BD2F61}" dt="2023-10-06T06:26:34.345" v="28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10C2D363-CBB3-4E14-9D7D-8BA444BD2F61}" dt="2023-10-06T06:39:26.727" v="141" actId="20577"/>
          <ac:graphicFrameMkLst>
            <pc:docMk/>
            <pc:sldMk cId="3233712479" sldId="258"/>
            <ac:graphicFrameMk id="13" creationId="{44C05D79-7C93-001A-8A23-8AA29F77098C}"/>
          </ac:graphicFrameMkLst>
        </pc:graphicFrameChg>
        <pc:graphicFrameChg chg="modGraphic">
          <ac:chgData name="AL AYUBI, Moch Thoriq Assegaf" userId="89e49ae9-f1bf-4cdc-9af5-3a072d0e59ad" providerId="ADAL" clId="{10C2D363-CBB3-4E14-9D7D-8BA444BD2F61}" dt="2023-10-06T06:40:03.465" v="158" actId="6549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10C2D363-CBB3-4E14-9D7D-8BA444BD2F61}" dt="2023-10-06T06:38:00.542" v="109" actId="1076"/>
          <ac:picMkLst>
            <pc:docMk/>
            <pc:sldMk cId="3233712479" sldId="258"/>
            <ac:picMk id="2" creationId="{76C6CE70-79BD-7F62-5E18-68CF8B28AA1A}"/>
          </ac:picMkLst>
        </pc:picChg>
        <pc:picChg chg="mod">
          <ac:chgData name="AL AYUBI, Moch Thoriq Assegaf" userId="89e49ae9-f1bf-4cdc-9af5-3a072d0e59ad" providerId="ADAL" clId="{10C2D363-CBB3-4E14-9D7D-8BA444BD2F61}" dt="2023-10-06T06:38:20.137" v="111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10C2D363-CBB3-4E14-9D7D-8BA444BD2F61}" dt="2023-10-06T06:38:39.151" v="112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10C2D363-CBB3-4E14-9D7D-8BA444BD2F61}" dt="2023-10-06T06:37:29.654" v="103" actId="1076"/>
          <ac:picMkLst>
            <pc:docMk/>
            <pc:sldMk cId="3233712479" sldId="258"/>
            <ac:picMk id="20" creationId="{F77BEF69-E5FE-8AE3-01FC-5620DFB3308F}"/>
          </ac:picMkLst>
        </pc:picChg>
        <pc:picChg chg="mod">
          <ac:chgData name="AL AYUBI, Moch Thoriq Assegaf" userId="89e49ae9-f1bf-4cdc-9af5-3a072d0e59ad" providerId="ADAL" clId="{10C2D363-CBB3-4E14-9D7D-8BA444BD2F61}" dt="2023-10-06T06:37:27.315" v="102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10C2D363-CBB3-4E14-9D7D-8BA444BD2F61}" dt="2023-10-06T06:38:03.850" v="110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10C2D363-CBB3-4E14-9D7D-8BA444BD2F61}" dt="2023-10-06T06:37:58.454" v="108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10C2D363-CBB3-4E14-9D7D-8BA444BD2F61}" dt="2023-10-06T06:37:55.099" v="107" actId="1076"/>
          <ac:picMkLst>
            <pc:docMk/>
            <pc:sldMk cId="3233712479" sldId="258"/>
            <ac:picMk id="138" creationId="{FB8496CE-7504-4005-8958-1AB852A033F8}"/>
          </ac:picMkLst>
        </pc:picChg>
      </pc:sldChg>
      <pc:sldChg chg="addSp delSp modSp mod">
        <pc:chgData name="AL AYUBI, Moch Thoriq Assegaf" userId="89e49ae9-f1bf-4cdc-9af5-3a072d0e59ad" providerId="ADAL" clId="{10C2D363-CBB3-4E14-9D7D-8BA444BD2F61}" dt="2023-10-06T06:43:31.680" v="206" actId="403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10C2D363-CBB3-4E14-9D7D-8BA444BD2F61}" dt="2023-10-06T06:26:07.611" v="25"/>
          <ac:spMkLst>
            <pc:docMk/>
            <pc:sldMk cId="1943623542" sldId="259"/>
            <ac:spMk id="3" creationId="{E290FA3B-1AA8-AC27-4ECA-9FA714092BA5}"/>
          </ac:spMkLst>
        </pc:spChg>
        <pc:spChg chg="del">
          <ac:chgData name="AL AYUBI, Moch Thoriq Assegaf" userId="89e49ae9-f1bf-4cdc-9af5-3a072d0e59ad" providerId="ADAL" clId="{10C2D363-CBB3-4E14-9D7D-8BA444BD2F61}" dt="2023-10-06T06:26:07.201" v="24" actId="478"/>
          <ac:spMkLst>
            <pc:docMk/>
            <pc:sldMk cId="1943623542" sldId="259"/>
            <ac:spMk id="4" creationId="{C779DDAB-B267-E535-75B2-F41CEEC9C49C}"/>
          </ac:spMkLst>
        </pc:spChg>
        <pc:graphicFrameChg chg="mod modGraphic">
          <ac:chgData name="AL AYUBI, Moch Thoriq Assegaf" userId="89e49ae9-f1bf-4cdc-9af5-3a072d0e59ad" providerId="ADAL" clId="{10C2D363-CBB3-4E14-9D7D-8BA444BD2F61}" dt="2023-10-06T06:43:31.680" v="206" actId="403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F451CB19-6B2F-46E0-8E20-142C4D3E49A0}"/>
    <pc:docChg chg="undo custSel modSld">
      <pc:chgData name="AL AYUBI, Moch Thoriq Assegaf" userId="89e49ae9-f1bf-4cdc-9af5-3a072d0e59ad" providerId="ADAL" clId="{F451CB19-6B2F-46E0-8E20-142C4D3E49A0}" dt="2024-12-06T12:47:59.901" v="77" actId="20577"/>
      <pc:docMkLst>
        <pc:docMk/>
      </pc:docMkLst>
      <pc:sldChg chg="modSp mod">
        <pc:chgData name="AL AYUBI, Moch Thoriq Assegaf" userId="89e49ae9-f1bf-4cdc-9af5-3a072d0e59ad" providerId="ADAL" clId="{F451CB19-6B2F-46E0-8E20-142C4D3E49A0}" dt="2024-12-06T12:47:59.901" v="77" actId="20577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F451CB19-6B2F-46E0-8E20-142C4D3E49A0}" dt="2024-12-06T12:35:31.722" v="22" actId="20577"/>
          <ac:spMkLst>
            <pc:docMk/>
            <pc:sldMk cId="335429979" sldId="260"/>
            <ac:spMk id="3" creationId="{0FCD300D-ECE3-CDAB-B99F-A885D3274CEB}"/>
          </ac:spMkLst>
        </pc:spChg>
        <pc:spChg chg="mod">
          <ac:chgData name="AL AYUBI, Moch Thoriq Assegaf" userId="89e49ae9-f1bf-4cdc-9af5-3a072d0e59ad" providerId="ADAL" clId="{F451CB19-6B2F-46E0-8E20-142C4D3E49A0}" dt="2024-12-06T12:47:32.426" v="58" actId="1076"/>
          <ac:spMkLst>
            <pc:docMk/>
            <pc:sldMk cId="335429979" sldId="260"/>
            <ac:spMk id="15" creationId="{92DA3317-56B4-EF39-F0C1-28145C3F0104}"/>
          </ac:spMkLst>
        </pc:spChg>
        <pc:spChg chg="mod">
          <ac:chgData name="AL AYUBI, Moch Thoriq Assegaf" userId="89e49ae9-f1bf-4cdc-9af5-3a072d0e59ad" providerId="ADAL" clId="{F451CB19-6B2F-46E0-8E20-142C4D3E49A0}" dt="2024-12-06T12:47:27.606" v="56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F451CB19-6B2F-46E0-8E20-142C4D3E49A0}" dt="2024-12-06T12:43:10.864" v="50" actId="14100"/>
          <ac:spMkLst>
            <pc:docMk/>
            <pc:sldMk cId="335429979" sldId="260"/>
            <ac:spMk id="28" creationId="{C2BF2BBD-3E03-416A-0A9E-3EA556E5D56B}"/>
          </ac:spMkLst>
        </pc:spChg>
        <pc:spChg chg="mod">
          <ac:chgData name="AL AYUBI, Moch Thoriq Assegaf" userId="89e49ae9-f1bf-4cdc-9af5-3a072d0e59ad" providerId="ADAL" clId="{F451CB19-6B2F-46E0-8E20-142C4D3E49A0}" dt="2024-12-06T12:47:44.859" v="63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F451CB19-6B2F-46E0-8E20-142C4D3E49A0}" dt="2024-12-06T12:47:59.901" v="77" actId="20577"/>
          <ac:spMkLst>
            <pc:docMk/>
            <pc:sldMk cId="335429979" sldId="260"/>
            <ac:spMk id="31" creationId="{E073367E-EB5F-8D00-87BE-D279BDEA178C}"/>
          </ac:spMkLst>
        </pc:spChg>
        <pc:grpChg chg="mod">
          <ac:chgData name="AL AYUBI, Moch Thoriq Assegaf" userId="89e49ae9-f1bf-4cdc-9af5-3a072d0e59ad" providerId="ADAL" clId="{F451CB19-6B2F-46E0-8E20-142C4D3E49A0}" dt="2024-12-06T12:42:52.362" v="44" actId="1036"/>
          <ac:grpSpMkLst>
            <pc:docMk/>
            <pc:sldMk cId="335429979" sldId="260"/>
            <ac:grpSpMk id="11" creationId="{FE892B99-2976-FAF6-F957-474E4BAED4CF}"/>
          </ac:grpSpMkLst>
        </pc:grpChg>
        <pc:graphicFrameChg chg="mod modGraphic">
          <ac:chgData name="AL AYUBI, Moch Thoriq Assegaf" userId="89e49ae9-f1bf-4cdc-9af5-3a072d0e59ad" providerId="ADAL" clId="{F451CB19-6B2F-46E0-8E20-142C4D3E49A0}" dt="2024-12-06T12:42:56.300" v="45" actId="1076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F451CB19-6B2F-46E0-8E20-142C4D3E49A0}" dt="2024-12-06T12:43:01.564" v="46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addSp delSp modSp mod">
        <pc:chgData name="AL AYUBI, Moch Thoriq Assegaf" userId="89e49ae9-f1bf-4cdc-9af5-3a072d0e59ad" providerId="ADAL" clId="{F451CB19-6B2F-46E0-8E20-142C4D3E49A0}" dt="2024-12-06T12:40:10.522" v="33"/>
        <pc:sldMkLst>
          <pc:docMk/>
          <pc:sldMk cId="941573539" sldId="261"/>
        </pc:sldMkLst>
        <pc:spChg chg="del">
          <ac:chgData name="AL AYUBI, Moch Thoriq Assegaf" userId="89e49ae9-f1bf-4cdc-9af5-3a072d0e59ad" providerId="ADAL" clId="{F451CB19-6B2F-46E0-8E20-142C4D3E49A0}" dt="2024-12-06T12:35:37.817" v="23" actId="478"/>
          <ac:spMkLst>
            <pc:docMk/>
            <pc:sldMk cId="941573539" sldId="261"/>
            <ac:spMk id="11" creationId="{39FD3565-0F4F-3E43-A850-54A0040A0ACA}"/>
          </ac:spMkLst>
        </pc:spChg>
        <pc:spChg chg="add mod">
          <ac:chgData name="AL AYUBI, Moch Thoriq Assegaf" userId="89e49ae9-f1bf-4cdc-9af5-3a072d0e59ad" providerId="ADAL" clId="{F451CB19-6B2F-46E0-8E20-142C4D3E49A0}" dt="2024-12-06T12:35:38.235" v="24"/>
          <ac:spMkLst>
            <pc:docMk/>
            <pc:sldMk cId="941573539" sldId="261"/>
            <ac:spMk id="17" creationId="{AD33FA56-FC53-068A-7401-3EDC798BF8D8}"/>
          </ac:spMkLst>
        </pc:spChg>
        <pc:graphicFrameChg chg="mod modGraphic">
          <ac:chgData name="AL AYUBI, Moch Thoriq Assegaf" userId="89e49ae9-f1bf-4cdc-9af5-3a072d0e59ad" providerId="ADAL" clId="{F451CB19-6B2F-46E0-8E20-142C4D3E49A0}" dt="2024-12-06T12:40:10.522" v="33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CCCB1B3F-011F-41A2-9208-F17E205ED8FF}"/>
    <pc:docChg chg="undo custSel modSld">
      <pc:chgData name="AL AYUBI, Moch Thoriq Assegaf" userId="89e49ae9-f1bf-4cdc-9af5-3a072d0e59ad" providerId="ADAL" clId="{CCCB1B3F-011F-41A2-9208-F17E205ED8FF}" dt="2023-07-28T06:27:49.887" v="324" actId="20577"/>
      <pc:docMkLst>
        <pc:docMk/>
      </pc:docMkLst>
      <pc:sldChg chg="addSp delSp modSp mod">
        <pc:chgData name="AL AYUBI, Moch Thoriq Assegaf" userId="89e49ae9-f1bf-4cdc-9af5-3a072d0e59ad" providerId="ADAL" clId="{CCCB1B3F-011F-41A2-9208-F17E205ED8FF}" dt="2023-07-28T06:27:49.887" v="324" actId="2057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CCCB1B3F-011F-41A2-9208-F17E205ED8FF}" dt="2023-07-28T01:28:24.403" v="9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CCCB1B3F-011F-41A2-9208-F17E205ED8FF}" dt="2023-07-28T03:49:04.489" v="138" actId="20577"/>
          <ac:spMkLst>
            <pc:docMk/>
            <pc:sldMk cId="3233712479" sldId="258"/>
            <ac:spMk id="6" creationId="{54D0B335-1F2E-DDCE-6937-96B975BCCC69}"/>
          </ac:spMkLst>
        </pc:spChg>
        <pc:spChg chg="mod">
          <ac:chgData name="AL AYUBI, Moch Thoriq Assegaf" userId="89e49ae9-f1bf-4cdc-9af5-3a072d0e59ad" providerId="ADAL" clId="{CCCB1B3F-011F-41A2-9208-F17E205ED8FF}" dt="2023-07-28T03:46:36.459" v="89" actId="20577"/>
          <ac:spMkLst>
            <pc:docMk/>
            <pc:sldMk cId="3233712479" sldId="258"/>
            <ac:spMk id="13" creationId="{36AF786A-A4A4-1224-F1BE-EC7B9D95B6FE}"/>
          </ac:spMkLst>
        </pc:spChg>
        <pc:spChg chg="mod">
          <ac:chgData name="AL AYUBI, Moch Thoriq Assegaf" userId="89e49ae9-f1bf-4cdc-9af5-3a072d0e59ad" providerId="ADAL" clId="{CCCB1B3F-011F-41A2-9208-F17E205ED8FF}" dt="2023-07-28T03:49:08.798" v="140" actId="20577"/>
          <ac:spMkLst>
            <pc:docMk/>
            <pc:sldMk cId="3233712479" sldId="258"/>
            <ac:spMk id="17" creationId="{4742E3F7-6771-806B-FB64-03850D6B2B55}"/>
          </ac:spMkLst>
        </pc:spChg>
        <pc:spChg chg="mod">
          <ac:chgData name="AL AYUBI, Moch Thoriq Assegaf" userId="89e49ae9-f1bf-4cdc-9af5-3a072d0e59ad" providerId="ADAL" clId="{CCCB1B3F-011F-41A2-9208-F17E205ED8FF}" dt="2023-07-28T03:48:52.534" v="130" actId="20577"/>
          <ac:spMkLst>
            <pc:docMk/>
            <pc:sldMk cId="3233712479" sldId="258"/>
            <ac:spMk id="22" creationId="{4DE20041-7482-FF4E-A745-FE5BFB882572}"/>
          </ac:spMkLst>
        </pc:spChg>
        <pc:spChg chg="add mod">
          <ac:chgData name="AL AYUBI, Moch Thoriq Assegaf" userId="89e49ae9-f1bf-4cdc-9af5-3a072d0e59ad" providerId="ADAL" clId="{CCCB1B3F-011F-41A2-9208-F17E205ED8FF}" dt="2023-07-28T03:50:16.841" v="175" actId="1076"/>
          <ac:spMkLst>
            <pc:docMk/>
            <pc:sldMk cId="3233712479" sldId="258"/>
            <ac:spMk id="23" creationId="{F948956E-824E-2FA1-1437-B90ECBC8A401}"/>
          </ac:spMkLst>
        </pc:spChg>
        <pc:spChg chg="add mod">
          <ac:chgData name="AL AYUBI, Moch Thoriq Assegaf" userId="89e49ae9-f1bf-4cdc-9af5-3a072d0e59ad" providerId="ADAL" clId="{CCCB1B3F-011F-41A2-9208-F17E205ED8FF}" dt="2023-07-28T03:50:42.576" v="179" actId="1076"/>
          <ac:spMkLst>
            <pc:docMk/>
            <pc:sldMk cId="3233712479" sldId="258"/>
            <ac:spMk id="26" creationId="{72A6CC34-1A44-4A7A-6C7C-190208A2A9A0}"/>
          </ac:spMkLst>
        </pc:spChg>
        <pc:spChg chg="mod">
          <ac:chgData name="AL AYUBI, Moch Thoriq Assegaf" userId="89e49ae9-f1bf-4cdc-9af5-3a072d0e59ad" providerId="ADAL" clId="{CCCB1B3F-011F-41A2-9208-F17E205ED8FF}" dt="2023-07-28T06:27:49.887" v="324" actId="20577"/>
          <ac:spMkLst>
            <pc:docMk/>
            <pc:sldMk cId="3233712479" sldId="258"/>
            <ac:spMk id="27" creationId="{56A72CC8-CE52-4C39-AB58-E792897DE88D}"/>
          </ac:spMkLst>
        </pc:spChg>
        <pc:spChg chg="add mod">
          <ac:chgData name="AL AYUBI, Moch Thoriq Assegaf" userId="89e49ae9-f1bf-4cdc-9af5-3a072d0e59ad" providerId="ADAL" clId="{CCCB1B3F-011F-41A2-9208-F17E205ED8FF}" dt="2023-07-28T03:51:09.277" v="183" actId="1076"/>
          <ac:spMkLst>
            <pc:docMk/>
            <pc:sldMk cId="3233712479" sldId="258"/>
            <ac:spMk id="32" creationId="{A74BF032-8AA4-3CAE-6431-EF3FDBC92848}"/>
          </ac:spMkLst>
        </pc:spChg>
        <pc:spChg chg="del">
          <ac:chgData name="AL AYUBI, Moch Thoriq Assegaf" userId="89e49ae9-f1bf-4cdc-9af5-3a072d0e59ad" providerId="ADAL" clId="{CCCB1B3F-011F-41A2-9208-F17E205ED8FF}" dt="2023-07-28T03:50:07.379" v="173" actId="478"/>
          <ac:spMkLst>
            <pc:docMk/>
            <pc:sldMk cId="3233712479" sldId="258"/>
            <ac:spMk id="33" creationId="{5591E281-00D9-5441-3395-7FF3D955A865}"/>
          </ac:spMkLst>
        </pc:spChg>
        <pc:spChg chg="add mod">
          <ac:chgData name="AL AYUBI, Moch Thoriq Assegaf" userId="89e49ae9-f1bf-4cdc-9af5-3a072d0e59ad" providerId="ADAL" clId="{CCCB1B3F-011F-41A2-9208-F17E205ED8FF}" dt="2023-07-28T03:51:29.091" v="186" actId="14100"/>
          <ac:spMkLst>
            <pc:docMk/>
            <pc:sldMk cId="3233712479" sldId="258"/>
            <ac:spMk id="34" creationId="{8DC3A4EC-FCA8-71CE-844C-7E923700AC36}"/>
          </ac:spMkLst>
        </pc:spChg>
        <pc:spChg chg="add mod">
          <ac:chgData name="AL AYUBI, Moch Thoriq Assegaf" userId="89e49ae9-f1bf-4cdc-9af5-3a072d0e59ad" providerId="ADAL" clId="{CCCB1B3F-011F-41A2-9208-F17E205ED8FF}" dt="2023-07-28T03:51:32.690" v="188" actId="1076"/>
          <ac:spMkLst>
            <pc:docMk/>
            <pc:sldMk cId="3233712479" sldId="258"/>
            <ac:spMk id="35" creationId="{5732A3DD-6A12-B3A5-574A-AAAE9E689946}"/>
          </ac:spMkLst>
        </pc:spChg>
        <pc:spChg chg="add mod">
          <ac:chgData name="AL AYUBI, Moch Thoriq Assegaf" userId="89e49ae9-f1bf-4cdc-9af5-3a072d0e59ad" providerId="ADAL" clId="{CCCB1B3F-011F-41A2-9208-F17E205ED8FF}" dt="2023-07-28T03:51:57.415" v="192" actId="1076"/>
          <ac:spMkLst>
            <pc:docMk/>
            <pc:sldMk cId="3233712479" sldId="258"/>
            <ac:spMk id="36" creationId="{9CCE0F8E-1B59-B823-5BC3-D41398CDF34B}"/>
          </ac:spMkLst>
        </pc:spChg>
        <pc:spChg chg="add mod">
          <ac:chgData name="AL AYUBI, Moch Thoriq Assegaf" userId="89e49ae9-f1bf-4cdc-9af5-3a072d0e59ad" providerId="ADAL" clId="{CCCB1B3F-011F-41A2-9208-F17E205ED8FF}" dt="2023-07-28T03:52:31.778" v="200" actId="14100"/>
          <ac:spMkLst>
            <pc:docMk/>
            <pc:sldMk cId="3233712479" sldId="258"/>
            <ac:spMk id="37" creationId="{2DADFDF8-9ECC-9092-B3B2-BDCAE3F2FA40}"/>
          </ac:spMkLst>
        </pc:spChg>
        <pc:spChg chg="add mod">
          <ac:chgData name="AL AYUBI, Moch Thoriq Assegaf" userId="89e49ae9-f1bf-4cdc-9af5-3a072d0e59ad" providerId="ADAL" clId="{CCCB1B3F-011F-41A2-9208-F17E205ED8FF}" dt="2023-07-28T03:54:33.939" v="225" actId="1076"/>
          <ac:spMkLst>
            <pc:docMk/>
            <pc:sldMk cId="3233712479" sldId="258"/>
            <ac:spMk id="38" creationId="{9F3C9AC4-F648-712A-82D4-546055B53A72}"/>
          </ac:spMkLst>
        </pc:spChg>
        <pc:spChg chg="add mod">
          <ac:chgData name="AL AYUBI, Moch Thoriq Assegaf" userId="89e49ae9-f1bf-4cdc-9af5-3a072d0e59ad" providerId="ADAL" clId="{CCCB1B3F-011F-41A2-9208-F17E205ED8FF}" dt="2023-07-28T03:52:43.089" v="205" actId="1076"/>
          <ac:spMkLst>
            <pc:docMk/>
            <pc:sldMk cId="3233712479" sldId="258"/>
            <ac:spMk id="39" creationId="{E5740610-562D-4603-9C64-C1741447103A}"/>
          </ac:spMkLst>
        </pc:spChg>
        <pc:spChg chg="add mod">
          <ac:chgData name="AL AYUBI, Moch Thoriq Assegaf" userId="89e49ae9-f1bf-4cdc-9af5-3a072d0e59ad" providerId="ADAL" clId="{CCCB1B3F-011F-41A2-9208-F17E205ED8FF}" dt="2023-07-28T03:52:56.159" v="206" actId="1076"/>
          <ac:spMkLst>
            <pc:docMk/>
            <pc:sldMk cId="3233712479" sldId="258"/>
            <ac:spMk id="40" creationId="{42C1A247-654F-BB18-A97E-83F639640E14}"/>
          </ac:spMkLst>
        </pc:spChg>
        <pc:spChg chg="add mod">
          <ac:chgData name="AL AYUBI, Moch Thoriq Assegaf" userId="89e49ae9-f1bf-4cdc-9af5-3a072d0e59ad" providerId="ADAL" clId="{CCCB1B3F-011F-41A2-9208-F17E205ED8FF}" dt="2023-07-28T03:53:03.920" v="208" actId="1076"/>
          <ac:spMkLst>
            <pc:docMk/>
            <pc:sldMk cId="3233712479" sldId="258"/>
            <ac:spMk id="41" creationId="{4484E648-4331-82C8-9EB1-AF068A4A494B}"/>
          </ac:spMkLst>
        </pc:spChg>
        <pc:spChg chg="add mod">
          <ac:chgData name="AL AYUBI, Moch Thoriq Assegaf" userId="89e49ae9-f1bf-4cdc-9af5-3a072d0e59ad" providerId="ADAL" clId="{CCCB1B3F-011F-41A2-9208-F17E205ED8FF}" dt="2023-07-28T03:53:19.429" v="212" actId="1076"/>
          <ac:spMkLst>
            <pc:docMk/>
            <pc:sldMk cId="3233712479" sldId="258"/>
            <ac:spMk id="42" creationId="{031F50B6-B40D-C913-13BE-159D2D7BE6A1}"/>
          </ac:spMkLst>
        </pc:spChg>
        <pc:spChg chg="add mod">
          <ac:chgData name="AL AYUBI, Moch Thoriq Assegaf" userId="89e49ae9-f1bf-4cdc-9af5-3a072d0e59ad" providerId="ADAL" clId="{CCCB1B3F-011F-41A2-9208-F17E205ED8FF}" dt="2023-07-28T03:53:24.063" v="213" actId="1076"/>
          <ac:spMkLst>
            <pc:docMk/>
            <pc:sldMk cId="3233712479" sldId="258"/>
            <ac:spMk id="43" creationId="{F0EF3784-27A3-994C-7CCD-CB30AC00C345}"/>
          </ac:spMkLst>
        </pc:spChg>
        <pc:spChg chg="add mod">
          <ac:chgData name="AL AYUBI, Moch Thoriq Assegaf" userId="89e49ae9-f1bf-4cdc-9af5-3a072d0e59ad" providerId="ADAL" clId="{CCCB1B3F-011F-41A2-9208-F17E205ED8FF}" dt="2023-07-28T03:53:30.150" v="214" actId="1076"/>
          <ac:spMkLst>
            <pc:docMk/>
            <pc:sldMk cId="3233712479" sldId="258"/>
            <ac:spMk id="44" creationId="{9B9C7A81-C14D-1163-CC05-65C4E05F9D1B}"/>
          </ac:spMkLst>
        </pc:spChg>
        <pc:spChg chg="add mod">
          <ac:chgData name="AL AYUBI, Moch Thoriq Assegaf" userId="89e49ae9-f1bf-4cdc-9af5-3a072d0e59ad" providerId="ADAL" clId="{CCCB1B3F-011F-41A2-9208-F17E205ED8FF}" dt="2023-07-28T03:53:53.969" v="219" actId="1076"/>
          <ac:spMkLst>
            <pc:docMk/>
            <pc:sldMk cId="3233712479" sldId="258"/>
            <ac:spMk id="45" creationId="{279E5446-8509-7CE6-FC9F-75262A1E4CBB}"/>
          </ac:spMkLst>
        </pc:spChg>
        <pc:spChg chg="add mod">
          <ac:chgData name="AL AYUBI, Moch Thoriq Assegaf" userId="89e49ae9-f1bf-4cdc-9af5-3a072d0e59ad" providerId="ADAL" clId="{CCCB1B3F-011F-41A2-9208-F17E205ED8FF}" dt="2023-07-28T03:54:27.881" v="224" actId="1076"/>
          <ac:spMkLst>
            <pc:docMk/>
            <pc:sldMk cId="3233712479" sldId="258"/>
            <ac:spMk id="46" creationId="{B39689F5-4AFE-CAF1-F5FB-305D2BB2680F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51" creationId="{E453032B-54D5-5D1F-FB78-A613EA976EB6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52" creationId="{6DF0ABBF-3D0D-827A-0A81-F36B0802B92B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54" creationId="{C8C9BB67-445F-F355-6C58-83031C1EF6E6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56" creationId="{606D6AB1-5CA4-3725-384F-6959971845A8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57" creationId="{4DA14A4A-9353-70A2-C970-4547EAE846C4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58" creationId="{568D8484-B937-A314-10D8-263D37E78B16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59" creationId="{3473597B-2F51-6A55-154E-8375A4AC0084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60" creationId="{5B18ED54-26B5-BB61-DFD5-7A8148BA3C87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61" creationId="{AA7BD083-740B-0AB4-8CDB-3FCCAC46125B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62" creationId="{E63DB5DC-7A52-C16C-9DF2-BCE64D35BF7F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63" creationId="{9B2B45E4-ACAE-F03F-5DDE-CBEC43F07107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64" creationId="{1A33C8E4-D8FA-367F-2B95-5FDA28B16EEC}"/>
          </ac:spMkLst>
        </pc:spChg>
        <pc:spChg chg="del">
          <ac:chgData name="AL AYUBI, Moch Thoriq Assegaf" userId="89e49ae9-f1bf-4cdc-9af5-3a072d0e59ad" providerId="ADAL" clId="{CCCB1B3F-011F-41A2-9208-F17E205ED8FF}" dt="2023-07-28T01:28:31.774" v="10" actId="478"/>
          <ac:spMkLst>
            <pc:docMk/>
            <pc:sldMk cId="3233712479" sldId="258"/>
            <ac:spMk id="65" creationId="{952CD374-5FD5-A6EF-6589-18EB2505ACF2}"/>
          </ac:spMkLst>
        </pc:spChg>
        <pc:spChg chg="mod">
          <ac:chgData name="AL AYUBI, Moch Thoriq Assegaf" userId="89e49ae9-f1bf-4cdc-9af5-3a072d0e59ad" providerId="ADAL" clId="{CCCB1B3F-011F-41A2-9208-F17E205ED8FF}" dt="2023-07-28T03:46:54.319" v="94" actId="20577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CCCB1B3F-011F-41A2-9208-F17E205ED8FF}" dt="2023-07-28T03:46:22.610" v="66" actId="20577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CCCB1B3F-011F-41A2-9208-F17E205ED8FF}" dt="2023-07-28T03:48:58.753" v="134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CCCB1B3F-011F-41A2-9208-F17E205ED8FF}" dt="2023-07-28T03:48:07.974" v="102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CCCB1B3F-011F-41A2-9208-F17E205ED8FF}" dt="2023-07-28T03:48:33.971" v="117" actId="20577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CCCB1B3F-011F-41A2-9208-F17E205ED8FF}" dt="2023-07-28T03:46:26.668" v="76" actId="20577"/>
          <ac:spMkLst>
            <pc:docMk/>
            <pc:sldMk cId="3233712479" sldId="258"/>
            <ac:spMk id="144" creationId="{B13B68AB-2F53-4472-B5BC-80C3C624E081}"/>
          </ac:spMkLst>
        </pc:spChg>
        <pc:graphicFrameChg chg="modGraphic">
          <ac:chgData name="AL AYUBI, Moch Thoriq Assegaf" userId="89e49ae9-f1bf-4cdc-9af5-3a072d0e59ad" providerId="ADAL" clId="{CCCB1B3F-011F-41A2-9208-F17E205ED8FF}" dt="2023-07-28T03:49:57.670" v="172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CCCB1B3F-011F-41A2-9208-F17E205ED8FF}" dt="2023-07-28T03:47:19.320" v="97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CCCB1B3F-011F-41A2-9208-F17E205ED8FF}" dt="2023-07-28T03:47:16.478" v="96" actId="1076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CCCB1B3F-011F-41A2-9208-F17E205ED8FF}" dt="2023-07-28T03:47:00.819" v="95" actId="1076"/>
          <ac:picMkLst>
            <pc:docMk/>
            <pc:sldMk cId="3233712479" sldId="258"/>
            <ac:picMk id="20" creationId="{F77BEF69-E5FE-8AE3-01FC-5620DFB3308F}"/>
          </ac:picMkLst>
        </pc:picChg>
        <pc:picChg chg="mod">
          <ac:chgData name="AL AYUBI, Moch Thoriq Assegaf" userId="89e49ae9-f1bf-4cdc-9af5-3a072d0e59ad" providerId="ADAL" clId="{CCCB1B3F-011F-41A2-9208-F17E205ED8FF}" dt="2023-07-28T03:47:28.985" v="99" actId="1076"/>
          <ac:picMkLst>
            <pc:docMk/>
            <pc:sldMk cId="3233712479" sldId="258"/>
            <ac:picMk id="138" creationId="{FB8496CE-7504-4005-8958-1AB852A033F8}"/>
          </ac:picMkLst>
        </pc:picChg>
      </pc:sldChg>
      <pc:sldChg chg="addSp delSp modSp mod">
        <pc:chgData name="AL AYUBI, Moch Thoriq Assegaf" userId="89e49ae9-f1bf-4cdc-9af5-3a072d0e59ad" providerId="ADAL" clId="{CCCB1B3F-011F-41A2-9208-F17E205ED8FF}" dt="2023-07-28T06:27:33.796" v="314" actId="14100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CCCB1B3F-011F-41A2-9208-F17E205ED8FF}" dt="2023-07-28T01:30:51.080" v="13"/>
          <ac:spMkLst>
            <pc:docMk/>
            <pc:sldMk cId="1943623542" sldId="259"/>
            <ac:spMk id="3" creationId="{99F6C951-3655-BB7F-A81B-1123A7AC0C9E}"/>
          </ac:spMkLst>
        </pc:spChg>
        <pc:spChg chg="del">
          <ac:chgData name="AL AYUBI, Moch Thoriq Assegaf" userId="89e49ae9-f1bf-4cdc-9af5-3a072d0e59ad" providerId="ADAL" clId="{CCCB1B3F-011F-41A2-9208-F17E205ED8FF}" dt="2023-07-28T01:30:50.412" v="12" actId="478"/>
          <ac:spMkLst>
            <pc:docMk/>
            <pc:sldMk cId="1943623542" sldId="259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CCCB1B3F-011F-41A2-9208-F17E205ED8FF}" dt="2023-07-28T03:39:03.387" v="50" actId="207"/>
          <ac:spMkLst>
            <pc:docMk/>
            <pc:sldMk cId="1943623542" sldId="259"/>
            <ac:spMk id="24" creationId="{42451853-FAD9-F840-3663-477843F21FD6}"/>
          </ac:spMkLst>
        </pc:spChg>
        <pc:graphicFrameChg chg="mod">
          <ac:chgData name="AL AYUBI, Moch Thoriq Assegaf" userId="89e49ae9-f1bf-4cdc-9af5-3a072d0e59ad" providerId="ADAL" clId="{CCCB1B3F-011F-41A2-9208-F17E205ED8FF}" dt="2023-07-28T06:27:33.796" v="314" actId="14100"/>
          <ac:graphicFrameMkLst>
            <pc:docMk/>
            <pc:sldMk cId="1943623542" sldId="259"/>
            <ac:graphicFrameMk id="2" creationId="{95C3E295-17AE-002A-9739-C3C57E18E58A}"/>
          </ac:graphicFrameMkLst>
        </pc:graphicFrameChg>
        <pc:graphicFrameChg chg="mod modGraphic">
          <ac:chgData name="AL AYUBI, Moch Thoriq Assegaf" userId="89e49ae9-f1bf-4cdc-9af5-3a072d0e59ad" providerId="ADAL" clId="{CCCB1B3F-011F-41A2-9208-F17E205ED8FF}" dt="2023-07-28T06:26:58.934" v="306" actId="20577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E9A1B264-3213-4593-8A83-126D4C3BD9B4}"/>
    <pc:docChg chg="undo custSel modSld">
      <pc:chgData name="AL AYUBI, Moch Thoriq Assegaf" userId="89e49ae9-f1bf-4cdc-9af5-3a072d0e59ad" providerId="ADAL" clId="{E9A1B264-3213-4593-8A83-126D4C3BD9B4}" dt="2023-09-08T07:22:48.380" v="485" actId="1076"/>
      <pc:docMkLst>
        <pc:docMk/>
      </pc:docMkLst>
      <pc:sldChg chg="addSp delSp modSp mod">
        <pc:chgData name="AL AYUBI, Moch Thoriq Assegaf" userId="89e49ae9-f1bf-4cdc-9af5-3a072d0e59ad" providerId="ADAL" clId="{E9A1B264-3213-4593-8A83-126D4C3BD9B4}" dt="2023-09-08T07:22:48.380" v="485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E9A1B264-3213-4593-8A83-126D4C3BD9B4}" dt="2023-09-08T06:41:13.549" v="6" actId="20577"/>
          <ac:spMkLst>
            <pc:docMk/>
            <pc:sldMk cId="3233712479" sldId="258"/>
            <ac:spMk id="4" creationId="{A7B297A0-787D-7D15-FBD3-0466EF6FF98B}"/>
          </ac:spMkLst>
        </pc:spChg>
        <pc:spChg chg="del mod">
          <ac:chgData name="AL AYUBI, Moch Thoriq Assegaf" userId="89e49ae9-f1bf-4cdc-9af5-3a072d0e59ad" providerId="ADAL" clId="{E9A1B264-3213-4593-8A83-126D4C3BD9B4}" dt="2023-09-08T07:08:39.237" v="145" actId="478"/>
          <ac:spMkLst>
            <pc:docMk/>
            <pc:sldMk cId="3233712479" sldId="258"/>
            <ac:spMk id="6" creationId="{FA103171-85A2-8112-EB37-631DB55FB2C6}"/>
          </ac:spMkLst>
        </pc:spChg>
        <pc:spChg chg="mod ord">
          <ac:chgData name="AL AYUBI, Moch Thoriq Assegaf" userId="89e49ae9-f1bf-4cdc-9af5-3a072d0e59ad" providerId="ADAL" clId="{E9A1B264-3213-4593-8A83-126D4C3BD9B4}" dt="2023-09-08T07:12:41.488" v="365" actId="167"/>
          <ac:spMkLst>
            <pc:docMk/>
            <pc:sldMk cId="3233712479" sldId="258"/>
            <ac:spMk id="9" creationId="{ADB75DE5-AB8F-4BAF-9E22-37DD280DC349}"/>
          </ac:spMkLst>
        </pc:spChg>
        <pc:spChg chg="del mod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17" creationId="{48699938-EF3D-411F-FE42-5B9113A702EF}"/>
          </ac:spMkLst>
        </pc:spChg>
        <pc:spChg chg="del mod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21" creationId="{CFA47D72-9956-470A-8A1B-5ED88F70C2E6}"/>
          </ac:spMkLst>
        </pc:spChg>
        <pc:spChg chg="del mod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22" creationId="{4DE20041-7482-FF4E-A745-FE5BFB882572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23" creationId="{5BB129D9-17B2-7794-7271-4C3BC779FCF4}"/>
          </ac:spMkLst>
        </pc:spChg>
        <pc:spChg chg="del mod">
          <ac:chgData name="AL AYUBI, Moch Thoriq Assegaf" userId="89e49ae9-f1bf-4cdc-9af5-3a072d0e59ad" providerId="ADAL" clId="{E9A1B264-3213-4593-8A83-126D4C3BD9B4}" dt="2023-09-08T07:08:36.951" v="144" actId="478"/>
          <ac:spMkLst>
            <pc:docMk/>
            <pc:sldMk cId="3233712479" sldId="258"/>
            <ac:spMk id="25" creationId="{B24BA373-DC34-B61C-8A99-25DFEB39F2B6}"/>
          </ac:spMkLst>
        </pc:spChg>
        <pc:spChg chg="del mod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26" creationId="{4CC62F33-E165-11DE-A710-95BE773D9CCF}"/>
          </ac:spMkLst>
        </pc:spChg>
        <pc:spChg chg="del mod topLvl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27" creationId="{56A72CC8-CE52-4C39-AB58-E792897DE88D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32" creationId="{4488B9CD-07BC-D725-ADAB-44852408CC4E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34" creationId="{167179DC-D003-94D7-CA6E-EBBEA753CD7F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35" creationId="{61B167F6-A3A2-F96F-924D-6567B67FECF7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36" creationId="{D378EE36-C460-E977-8184-EA9F8C3EA152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37" creationId="{647B868F-E13C-7EB8-CC5E-4EACBAE4E6A4}"/>
          </ac:spMkLst>
        </pc:spChg>
        <pc:spChg chg="add mod">
          <ac:chgData name="AL AYUBI, Moch Thoriq Assegaf" userId="89e49ae9-f1bf-4cdc-9af5-3a072d0e59ad" providerId="ADAL" clId="{E9A1B264-3213-4593-8A83-126D4C3BD9B4}" dt="2023-09-08T07:20:32.424" v="444" actId="14100"/>
          <ac:spMkLst>
            <pc:docMk/>
            <pc:sldMk cId="3233712479" sldId="258"/>
            <ac:spMk id="38" creationId="{2AC44291-672B-4C0A-1F0B-712C56AB79F0}"/>
          </ac:spMkLst>
        </pc:spChg>
        <pc:spChg chg="add mod">
          <ac:chgData name="AL AYUBI, Moch Thoriq Assegaf" userId="89e49ae9-f1bf-4cdc-9af5-3a072d0e59ad" providerId="ADAL" clId="{E9A1B264-3213-4593-8A83-126D4C3BD9B4}" dt="2023-09-08T07:20:37.950" v="446" actId="1076"/>
          <ac:spMkLst>
            <pc:docMk/>
            <pc:sldMk cId="3233712479" sldId="258"/>
            <ac:spMk id="39" creationId="{91928BF0-DFAE-FDB0-715B-3C8CFEDA4ED9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40" creationId="{AE5467ED-A6C1-B74D-16FA-8E94C46DD858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42" creationId="{C013E7CD-AE39-901A-0C68-947A6F98E278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43" creationId="{E93E72D2-9F87-A32A-117E-D615E89F1D13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44" creationId="{C95651F9-1D2A-5124-0A4D-4B9DA22EE4DB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45" creationId="{74A5A6F1-3658-5BB2-3D7B-B096BE84D5E5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46" creationId="{83604FBE-23CE-8F6D-7011-BC2F9D013660}"/>
          </ac:spMkLst>
        </pc:spChg>
        <pc:spChg chg="mod">
          <ac:chgData name="AL AYUBI, Moch Thoriq Assegaf" userId="89e49ae9-f1bf-4cdc-9af5-3a072d0e59ad" providerId="ADAL" clId="{E9A1B264-3213-4593-8A83-126D4C3BD9B4}" dt="2023-09-08T07:21:36.252" v="459" actId="1076"/>
          <ac:spMkLst>
            <pc:docMk/>
            <pc:sldMk cId="3233712479" sldId="258"/>
            <ac:spMk id="48" creationId="{DFFB7B68-D9A0-A2FA-3331-FBC06128CEFD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49" creationId="{B50D71DF-8FA7-000C-A724-60D2A78785ED}"/>
          </ac:spMkLst>
        </pc:spChg>
        <pc:spChg chg="mod">
          <ac:chgData name="AL AYUBI, Moch Thoriq Assegaf" userId="89e49ae9-f1bf-4cdc-9af5-3a072d0e59ad" providerId="ADAL" clId="{E9A1B264-3213-4593-8A83-126D4C3BD9B4}" dt="2023-09-08T07:20:25.885" v="441" actId="1076"/>
          <ac:spMkLst>
            <pc:docMk/>
            <pc:sldMk cId="3233712479" sldId="258"/>
            <ac:spMk id="50" creationId="{EE91A71F-F50B-AC21-1BCD-75DC6CEBD0E3}"/>
          </ac:spMkLst>
        </pc:spChg>
        <pc:spChg chg="add del">
          <ac:chgData name="AL AYUBI, Moch Thoriq Assegaf" userId="89e49ae9-f1bf-4cdc-9af5-3a072d0e59ad" providerId="ADAL" clId="{E9A1B264-3213-4593-8A83-126D4C3BD9B4}" dt="2023-09-08T07:20:18.439" v="440" actId="478"/>
          <ac:spMkLst>
            <pc:docMk/>
            <pc:sldMk cId="3233712479" sldId="258"/>
            <ac:spMk id="51" creationId="{98E9F4D3-1937-53BF-0D62-EF966EEA5C98}"/>
          </ac:spMkLst>
        </pc:spChg>
        <pc:spChg chg="add mod">
          <ac:chgData name="AL AYUBI, Moch Thoriq Assegaf" userId="89e49ae9-f1bf-4cdc-9af5-3a072d0e59ad" providerId="ADAL" clId="{E9A1B264-3213-4593-8A83-126D4C3BD9B4}" dt="2023-09-08T07:20:50.396" v="449" actId="14100"/>
          <ac:spMkLst>
            <pc:docMk/>
            <pc:sldMk cId="3233712479" sldId="258"/>
            <ac:spMk id="52" creationId="{505C4E87-A62A-8850-E1CC-C7C8280FDBD8}"/>
          </ac:spMkLst>
        </pc:spChg>
        <pc:spChg chg="add mod">
          <ac:chgData name="AL AYUBI, Moch Thoriq Assegaf" userId="89e49ae9-f1bf-4cdc-9af5-3a072d0e59ad" providerId="ADAL" clId="{E9A1B264-3213-4593-8A83-126D4C3BD9B4}" dt="2023-09-08T07:21:05.680" v="452" actId="14100"/>
          <ac:spMkLst>
            <pc:docMk/>
            <pc:sldMk cId="3233712479" sldId="258"/>
            <ac:spMk id="54" creationId="{2E5BB925-3018-C75A-BA24-DC86A9A76A42}"/>
          </ac:spMkLst>
        </pc:spChg>
        <pc:spChg chg="add mod">
          <ac:chgData name="AL AYUBI, Moch Thoriq Assegaf" userId="89e49ae9-f1bf-4cdc-9af5-3a072d0e59ad" providerId="ADAL" clId="{E9A1B264-3213-4593-8A83-126D4C3BD9B4}" dt="2023-09-08T07:21:10.650" v="454" actId="1076"/>
          <ac:spMkLst>
            <pc:docMk/>
            <pc:sldMk cId="3233712479" sldId="258"/>
            <ac:spMk id="56" creationId="{45D568B3-4F59-C04E-5F5B-CB06ABD15D02}"/>
          </ac:spMkLst>
        </pc:spChg>
        <pc:spChg chg="add mod">
          <ac:chgData name="AL AYUBI, Moch Thoriq Assegaf" userId="89e49ae9-f1bf-4cdc-9af5-3a072d0e59ad" providerId="ADAL" clId="{E9A1B264-3213-4593-8A83-126D4C3BD9B4}" dt="2023-09-08T07:21:24.876" v="458" actId="1076"/>
          <ac:spMkLst>
            <pc:docMk/>
            <pc:sldMk cId="3233712479" sldId="258"/>
            <ac:spMk id="57" creationId="{283E1DC7-D438-EDFA-AEEF-8E0E067CA1B7}"/>
          </ac:spMkLst>
        </pc:spChg>
        <pc:spChg chg="add mod">
          <ac:chgData name="AL AYUBI, Moch Thoriq Assegaf" userId="89e49ae9-f1bf-4cdc-9af5-3a072d0e59ad" providerId="ADAL" clId="{E9A1B264-3213-4593-8A83-126D4C3BD9B4}" dt="2023-09-08T07:21:42.492" v="462" actId="14100"/>
          <ac:spMkLst>
            <pc:docMk/>
            <pc:sldMk cId="3233712479" sldId="258"/>
            <ac:spMk id="58" creationId="{E20F3D96-7DDE-EC08-F566-43E81F42EBAA}"/>
          </ac:spMkLst>
        </pc:spChg>
        <pc:spChg chg="add mod">
          <ac:chgData name="AL AYUBI, Moch Thoriq Assegaf" userId="89e49ae9-f1bf-4cdc-9af5-3a072d0e59ad" providerId="ADAL" clId="{E9A1B264-3213-4593-8A83-126D4C3BD9B4}" dt="2023-09-08T07:21:46.252" v="464" actId="1076"/>
          <ac:spMkLst>
            <pc:docMk/>
            <pc:sldMk cId="3233712479" sldId="258"/>
            <ac:spMk id="59" creationId="{7175389E-BD9C-065C-90CD-DC03FE4BE787}"/>
          </ac:spMkLst>
        </pc:spChg>
        <pc:spChg chg="add mod">
          <ac:chgData name="AL AYUBI, Moch Thoriq Assegaf" userId="89e49ae9-f1bf-4cdc-9af5-3a072d0e59ad" providerId="ADAL" clId="{E9A1B264-3213-4593-8A83-126D4C3BD9B4}" dt="2023-09-08T07:21:51.243" v="466" actId="1076"/>
          <ac:spMkLst>
            <pc:docMk/>
            <pc:sldMk cId="3233712479" sldId="258"/>
            <ac:spMk id="60" creationId="{DFB90A63-C6DB-75AF-AA41-AEF75AE43FE7}"/>
          </ac:spMkLst>
        </pc:spChg>
        <pc:spChg chg="add mod">
          <ac:chgData name="AL AYUBI, Moch Thoriq Assegaf" userId="89e49ae9-f1bf-4cdc-9af5-3a072d0e59ad" providerId="ADAL" clId="{E9A1B264-3213-4593-8A83-126D4C3BD9B4}" dt="2023-09-08T07:22:10.643" v="471" actId="14100"/>
          <ac:spMkLst>
            <pc:docMk/>
            <pc:sldMk cId="3233712479" sldId="258"/>
            <ac:spMk id="61" creationId="{0DC56813-2F8D-BACE-B2FF-EFE703BC186D}"/>
          </ac:spMkLst>
        </pc:spChg>
        <pc:spChg chg="add mod">
          <ac:chgData name="AL AYUBI, Moch Thoriq Assegaf" userId="89e49ae9-f1bf-4cdc-9af5-3a072d0e59ad" providerId="ADAL" clId="{E9A1B264-3213-4593-8A83-126D4C3BD9B4}" dt="2023-09-08T07:22:14.535" v="473" actId="1076"/>
          <ac:spMkLst>
            <pc:docMk/>
            <pc:sldMk cId="3233712479" sldId="258"/>
            <ac:spMk id="62" creationId="{700B9486-FD11-9611-023D-60535E2CADC0}"/>
          </ac:spMkLst>
        </pc:spChg>
        <pc:spChg chg="add mod">
          <ac:chgData name="AL AYUBI, Moch Thoriq Assegaf" userId="89e49ae9-f1bf-4cdc-9af5-3a072d0e59ad" providerId="ADAL" clId="{E9A1B264-3213-4593-8A83-126D4C3BD9B4}" dt="2023-09-08T07:22:17.497" v="475" actId="1076"/>
          <ac:spMkLst>
            <pc:docMk/>
            <pc:sldMk cId="3233712479" sldId="258"/>
            <ac:spMk id="63" creationId="{D22BB89D-A3AA-543C-6FAC-27A959AA2170}"/>
          </ac:spMkLst>
        </pc:spChg>
        <pc:spChg chg="add mod">
          <ac:chgData name="AL AYUBI, Moch Thoriq Assegaf" userId="89e49ae9-f1bf-4cdc-9af5-3a072d0e59ad" providerId="ADAL" clId="{E9A1B264-3213-4593-8A83-126D4C3BD9B4}" dt="2023-09-08T07:22:20.213" v="477" actId="1076"/>
          <ac:spMkLst>
            <pc:docMk/>
            <pc:sldMk cId="3233712479" sldId="258"/>
            <ac:spMk id="64" creationId="{CDA3B0AA-A772-FDB0-931F-C25DAD1FC3F4}"/>
          </ac:spMkLst>
        </pc:spChg>
        <pc:spChg chg="add mod">
          <ac:chgData name="AL AYUBI, Moch Thoriq Assegaf" userId="89e49ae9-f1bf-4cdc-9af5-3a072d0e59ad" providerId="ADAL" clId="{E9A1B264-3213-4593-8A83-126D4C3BD9B4}" dt="2023-09-08T07:22:23.909" v="479" actId="1076"/>
          <ac:spMkLst>
            <pc:docMk/>
            <pc:sldMk cId="3233712479" sldId="258"/>
            <ac:spMk id="65" creationId="{893DDEB9-3CDB-7333-F2D1-2029461B4127}"/>
          </ac:spMkLst>
        </pc:spChg>
        <pc:spChg chg="add mod">
          <ac:chgData name="AL AYUBI, Moch Thoriq Assegaf" userId="89e49ae9-f1bf-4cdc-9af5-3a072d0e59ad" providerId="ADAL" clId="{E9A1B264-3213-4593-8A83-126D4C3BD9B4}" dt="2023-09-08T07:22:48.380" v="485" actId="1076"/>
          <ac:spMkLst>
            <pc:docMk/>
            <pc:sldMk cId="3233712479" sldId="258"/>
            <ac:spMk id="66" creationId="{46DFCBCA-1070-FBAC-960F-E81B99A4363E}"/>
          </ac:spMkLst>
        </pc:spChg>
        <pc:spChg chg="add mod">
          <ac:chgData name="AL AYUBI, Moch Thoriq Assegaf" userId="89e49ae9-f1bf-4cdc-9af5-3a072d0e59ad" providerId="ADAL" clId="{E9A1B264-3213-4593-8A83-126D4C3BD9B4}" dt="2023-09-08T07:22:43.839" v="484" actId="1076"/>
          <ac:spMkLst>
            <pc:docMk/>
            <pc:sldMk cId="3233712479" sldId="258"/>
            <ac:spMk id="67" creationId="{C5791A3F-2C55-03EA-6805-17D7497C5E07}"/>
          </ac:spMkLst>
        </pc:spChg>
        <pc:spChg chg="add mod">
          <ac:chgData name="AL AYUBI, Moch Thoriq Assegaf" userId="89e49ae9-f1bf-4cdc-9af5-3a072d0e59ad" providerId="ADAL" clId="{E9A1B264-3213-4593-8A83-126D4C3BD9B4}" dt="2023-09-08T07:22:38.836" v="483" actId="1076"/>
          <ac:spMkLst>
            <pc:docMk/>
            <pc:sldMk cId="3233712479" sldId="258"/>
            <ac:spMk id="68" creationId="{6283DDA5-CD48-D8BC-8997-1A58615532D6}"/>
          </ac:spMkLst>
        </pc:spChg>
        <pc:spChg chg="mod">
          <ac:chgData name="AL AYUBI, Moch Thoriq Assegaf" userId="89e49ae9-f1bf-4cdc-9af5-3a072d0e59ad" providerId="ADAL" clId="{E9A1B264-3213-4593-8A83-126D4C3BD9B4}" dt="2023-09-08T07:18:55.064" v="439" actId="1076"/>
          <ac:spMkLst>
            <pc:docMk/>
            <pc:sldMk cId="3233712479" sldId="258"/>
            <ac:spMk id="122" creationId="{A0997BF7-5AA2-4F54-8D72-8D828ED8D95D}"/>
          </ac:spMkLst>
        </pc:spChg>
        <pc:spChg chg="del mod topLvl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129" creationId="{3CFB3E8E-6191-44F4-864B-E8F5460C2B3B}"/>
          </ac:spMkLst>
        </pc:spChg>
        <pc:spChg chg="del mod topLvl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130" creationId="{7D99D04C-256E-440D-AA96-575652B44C95}"/>
          </ac:spMkLst>
        </pc:spChg>
        <pc:spChg chg="del mod topLvl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131" creationId="{040C48DC-6E1B-405C-BD67-AEB2DB24FF94}"/>
          </ac:spMkLst>
        </pc:spChg>
        <pc:spChg chg="del mod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132" creationId="{9671F570-BC5F-48F2-B966-E22D9B44F1AD}"/>
          </ac:spMkLst>
        </pc:spChg>
        <pc:spChg chg="del mod topLvl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134" creationId="{D0C488BF-97D3-4021-B3C7-FB27FF03EECA}"/>
          </ac:spMkLst>
        </pc:spChg>
        <pc:spChg chg="del mod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135" creationId="{7F67E718-25D0-4829-90FE-048C92AA24B6}"/>
          </ac:spMkLst>
        </pc:spChg>
        <pc:spChg chg="del mod">
          <ac:chgData name="AL AYUBI, Moch Thoriq Assegaf" userId="89e49ae9-f1bf-4cdc-9af5-3a072d0e59ad" providerId="ADAL" clId="{E9A1B264-3213-4593-8A83-126D4C3BD9B4}" dt="2023-09-08T07:08:32.021" v="143" actId="478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E9A1B264-3213-4593-8A83-126D4C3BD9B4}" dt="2023-09-08T07:22:02.190" v="467" actId="1076"/>
          <ac:spMkLst>
            <pc:docMk/>
            <pc:sldMk cId="3233712479" sldId="258"/>
            <ac:spMk id="142" creationId="{FB45FED6-887E-41D4-9A4E-1E23D3E73265}"/>
          </ac:spMkLst>
        </pc:spChg>
        <pc:grpChg chg="del mod">
          <ac:chgData name="AL AYUBI, Moch Thoriq Assegaf" userId="89e49ae9-f1bf-4cdc-9af5-3a072d0e59ad" providerId="ADAL" clId="{E9A1B264-3213-4593-8A83-126D4C3BD9B4}" dt="2023-09-08T07:08:08.144" v="139" actId="165"/>
          <ac:grpSpMkLst>
            <pc:docMk/>
            <pc:sldMk cId="3233712479" sldId="258"/>
            <ac:grpSpMk id="2" creationId="{FAFF632C-5FD8-4931-A835-248DB68B8206}"/>
          </ac:grpSpMkLst>
        </pc:grpChg>
        <pc:graphicFrameChg chg="add mod ord modGraphic">
          <ac:chgData name="AL AYUBI, Moch Thoriq Assegaf" userId="89e49ae9-f1bf-4cdc-9af5-3a072d0e59ad" providerId="ADAL" clId="{E9A1B264-3213-4593-8A83-126D4C3BD9B4}" dt="2023-09-08T07:17:40.290" v="388" actId="2062"/>
          <ac:graphicFrameMkLst>
            <pc:docMk/>
            <pc:sldMk cId="3233712479" sldId="258"/>
            <ac:graphicFrameMk id="13" creationId="{44C05D79-7C93-001A-8A23-8AA29F77098C}"/>
          </ac:graphicFrameMkLst>
        </pc:graphicFrameChg>
        <pc:graphicFrameChg chg="modGraphic">
          <ac:chgData name="AL AYUBI, Moch Thoriq Assegaf" userId="89e49ae9-f1bf-4cdc-9af5-3a072d0e59ad" providerId="ADAL" clId="{E9A1B264-3213-4593-8A83-126D4C3BD9B4}" dt="2023-09-08T07:18:44.428" v="437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E9A1B264-3213-4593-8A83-126D4C3BD9B4}" dt="2023-09-08T07:08:28.733" v="142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E9A1B264-3213-4593-8A83-126D4C3BD9B4}" dt="2023-09-08T07:13:38.284" v="376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E9A1B264-3213-4593-8A83-126D4C3BD9B4}" dt="2023-09-08T07:12:54.570" v="368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E9A1B264-3213-4593-8A83-126D4C3BD9B4}" dt="2023-09-08T07:14:13.189" v="383" actId="1076"/>
          <ac:picMkLst>
            <pc:docMk/>
            <pc:sldMk cId="3233712479" sldId="258"/>
            <ac:picMk id="19" creationId="{70A34EA2-F5C9-CECC-8408-8F962F90B3F2}"/>
          </ac:picMkLst>
        </pc:picChg>
        <pc:picChg chg="mod">
          <ac:chgData name="AL AYUBI, Moch Thoriq Assegaf" userId="89e49ae9-f1bf-4cdc-9af5-3a072d0e59ad" providerId="ADAL" clId="{E9A1B264-3213-4593-8A83-126D4C3BD9B4}" dt="2023-09-08T07:17:51.010" v="390" actId="1076"/>
          <ac:picMkLst>
            <pc:docMk/>
            <pc:sldMk cId="3233712479" sldId="258"/>
            <ac:picMk id="41" creationId="{941276AE-F5A3-9C2D-83A3-6543F817999F}"/>
          </ac:picMkLst>
        </pc:picChg>
        <pc:picChg chg="mod">
          <ac:chgData name="AL AYUBI, Moch Thoriq Assegaf" userId="89e49ae9-f1bf-4cdc-9af5-3a072d0e59ad" providerId="ADAL" clId="{E9A1B264-3213-4593-8A83-126D4C3BD9B4}" dt="2023-09-08T07:13:26.010" v="374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E9A1B264-3213-4593-8A83-126D4C3BD9B4}" dt="2023-09-08T07:08:23.181" v="141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E9A1B264-3213-4593-8A83-126D4C3BD9B4}" dt="2023-09-08T07:08:23.181" v="141" actId="1076"/>
          <ac:picMkLst>
            <pc:docMk/>
            <pc:sldMk cId="3233712479" sldId="258"/>
            <ac:picMk id="121" creationId="{31F789EA-4DA2-4183-B909-1DEBBFEC1E98}"/>
          </ac:picMkLst>
        </pc:picChg>
        <pc:picChg chg="mod topLvl">
          <ac:chgData name="AL AYUBI, Moch Thoriq Assegaf" userId="89e49ae9-f1bf-4cdc-9af5-3a072d0e59ad" providerId="ADAL" clId="{E9A1B264-3213-4593-8A83-126D4C3BD9B4}" dt="2023-09-08T07:17:51.010" v="390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E9A1B264-3213-4593-8A83-126D4C3BD9B4}" dt="2023-09-08T07:17:51.010" v="390" actId="1076"/>
          <ac:picMkLst>
            <pc:docMk/>
            <pc:sldMk cId="3233712479" sldId="258"/>
            <ac:picMk id="136" creationId="{411FD6E2-121D-41CB-9636-27A04B38F3E2}"/>
          </ac:picMkLst>
        </pc:picChg>
      </pc:sldChg>
      <pc:sldChg chg="addSp delSp modSp mod">
        <pc:chgData name="AL AYUBI, Moch Thoriq Assegaf" userId="89e49ae9-f1bf-4cdc-9af5-3a072d0e59ad" providerId="ADAL" clId="{E9A1B264-3213-4593-8A83-126D4C3BD9B4}" dt="2023-09-08T07:10:07.865" v="265" actId="20577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E9A1B264-3213-4593-8A83-126D4C3BD9B4}" dt="2023-09-08T06:41:20.773" v="8"/>
          <ac:spMkLst>
            <pc:docMk/>
            <pc:sldMk cId="1943623542" sldId="259"/>
            <ac:spMk id="3" creationId="{426EF780-54C6-9150-A1F9-5CC32EDF9960}"/>
          </ac:spMkLst>
        </pc:spChg>
        <pc:spChg chg="del">
          <ac:chgData name="AL AYUBI, Moch Thoriq Assegaf" userId="89e49ae9-f1bf-4cdc-9af5-3a072d0e59ad" providerId="ADAL" clId="{E9A1B264-3213-4593-8A83-126D4C3BD9B4}" dt="2023-09-08T06:41:19.672" v="7" actId="478"/>
          <ac:spMkLst>
            <pc:docMk/>
            <pc:sldMk cId="1943623542" sldId="259"/>
            <ac:spMk id="4" creationId="{A11B96C1-A65B-4737-F057-2C202144CA54}"/>
          </ac:spMkLst>
        </pc:spChg>
        <pc:graphicFrameChg chg="mod">
          <ac:chgData name="AL AYUBI, Moch Thoriq Assegaf" userId="89e49ae9-f1bf-4cdc-9af5-3a072d0e59ad" providerId="ADAL" clId="{E9A1B264-3213-4593-8A83-126D4C3BD9B4}" dt="2023-09-08T07:03:55.487" v="21" actId="1076"/>
          <ac:graphicFrameMkLst>
            <pc:docMk/>
            <pc:sldMk cId="1943623542" sldId="259"/>
            <ac:graphicFrameMk id="2" creationId="{C7ED3D13-08F7-56D7-CCB8-550D2813AB5F}"/>
          </ac:graphicFrameMkLst>
        </pc:graphicFrameChg>
        <pc:graphicFrameChg chg="mod modGraphic">
          <ac:chgData name="AL AYUBI, Moch Thoriq Assegaf" userId="89e49ae9-f1bf-4cdc-9af5-3a072d0e59ad" providerId="ADAL" clId="{E9A1B264-3213-4593-8A83-126D4C3BD9B4}" dt="2023-09-08T07:10:07.865" v="265" actId="20577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8D52E2F5-4815-401E-B398-F7EB050761FF}"/>
    <pc:docChg chg="custSel modSld">
      <pc:chgData name="AL AYUBI, Moch Thoriq Assegaf" userId="89e49ae9-f1bf-4cdc-9af5-3a072d0e59ad" providerId="ADAL" clId="{8D52E2F5-4815-401E-B398-F7EB050761FF}" dt="2024-01-05T06:31:31.774" v="150" actId="207"/>
      <pc:docMkLst>
        <pc:docMk/>
      </pc:docMkLst>
      <pc:sldChg chg="addSp delSp modSp mod">
        <pc:chgData name="AL AYUBI, Moch Thoriq Assegaf" userId="89e49ae9-f1bf-4cdc-9af5-3a072d0e59ad" providerId="ADAL" clId="{8D52E2F5-4815-401E-B398-F7EB050761FF}" dt="2024-01-05T06:31:31.774" v="150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8D52E2F5-4815-401E-B398-F7EB050761FF}" dt="2024-01-05T06:21:01.626" v="29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8D52E2F5-4815-401E-B398-F7EB050761FF}" dt="2024-01-05T06:29:18.444" v="112" actId="1076"/>
          <ac:spMkLst>
            <pc:docMk/>
            <pc:sldMk cId="3233712479" sldId="258"/>
            <ac:spMk id="6" creationId="{D02A0508-7A38-2480-A40F-4E61C4B600F3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13" creationId="{515D8381-8283-6F58-866B-4D567ACB589C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17" creationId="{DD547F5A-0AA0-4D96-DF32-2580C666C226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21" creationId="{DE8B9C8D-BD25-F0F8-D4D5-ABFE1E38B0D7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22" creationId="{ED28CB1C-6FF8-A05B-9E92-BE67957B2076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23" creationId="{CB9FB6CD-7118-78E2-342A-65C55A358461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25" creationId="{8AC2D02F-E764-1C6D-42C8-32B8A3B83188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26" creationId="{DFF94154-9173-D276-480B-9CF8AAF02CE9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27" creationId="{D6C7F4B7-CAC3-2D99-958A-12AD39894C58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32" creationId="{0D552F37-58FB-B68F-B6D8-3773FAC7F12C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34" creationId="{A3D83BA7-D46B-477B-37D8-8B9EEF2B2066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36" creationId="{8C8927B3-C593-B487-C884-F3F88D6BC43D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37" creationId="{AA4D8D1D-E571-6B7C-1313-8D54E073EA44}"/>
          </ac:spMkLst>
        </pc:spChg>
        <pc:spChg chg="add mod">
          <ac:chgData name="AL AYUBI, Moch Thoriq Assegaf" userId="89e49ae9-f1bf-4cdc-9af5-3a072d0e59ad" providerId="ADAL" clId="{8D52E2F5-4815-401E-B398-F7EB050761FF}" dt="2024-01-05T06:29:30.818" v="115" actId="14100"/>
          <ac:spMkLst>
            <pc:docMk/>
            <pc:sldMk cId="3233712479" sldId="258"/>
            <ac:spMk id="40" creationId="{B08CA629-C327-9852-9522-E84170F1D0C2}"/>
          </ac:spMkLst>
        </pc:spChg>
        <pc:spChg chg="add mod">
          <ac:chgData name="AL AYUBI, Moch Thoriq Assegaf" userId="89e49ae9-f1bf-4cdc-9af5-3a072d0e59ad" providerId="ADAL" clId="{8D52E2F5-4815-401E-B398-F7EB050761FF}" dt="2024-01-05T06:29:34.993" v="117" actId="1076"/>
          <ac:spMkLst>
            <pc:docMk/>
            <pc:sldMk cId="3233712479" sldId="258"/>
            <ac:spMk id="42" creationId="{13F31450-8164-7A31-97C5-ED1024D85913}"/>
          </ac:spMkLst>
        </pc:spChg>
        <pc:spChg chg="add mod">
          <ac:chgData name="AL AYUBI, Moch Thoriq Assegaf" userId="89e49ae9-f1bf-4cdc-9af5-3a072d0e59ad" providerId="ADAL" clId="{8D52E2F5-4815-401E-B398-F7EB050761FF}" dt="2024-01-05T06:29:53.037" v="121" actId="1076"/>
          <ac:spMkLst>
            <pc:docMk/>
            <pc:sldMk cId="3233712479" sldId="258"/>
            <ac:spMk id="43" creationId="{1B35DD18-19CF-0431-A77E-CD2B823A7540}"/>
          </ac:spMkLst>
        </pc:spChg>
        <pc:spChg chg="add mod">
          <ac:chgData name="AL AYUBI, Moch Thoriq Assegaf" userId="89e49ae9-f1bf-4cdc-9af5-3a072d0e59ad" providerId="ADAL" clId="{8D52E2F5-4815-401E-B398-F7EB050761FF}" dt="2024-01-05T06:30:14.019" v="125" actId="1076"/>
          <ac:spMkLst>
            <pc:docMk/>
            <pc:sldMk cId="3233712479" sldId="258"/>
            <ac:spMk id="44" creationId="{59F726B1-D7C8-C0B6-9441-5A938999BAA3}"/>
          </ac:spMkLst>
        </pc:spChg>
        <pc:spChg chg="add mod">
          <ac:chgData name="AL AYUBI, Moch Thoriq Assegaf" userId="89e49ae9-f1bf-4cdc-9af5-3a072d0e59ad" providerId="ADAL" clId="{8D52E2F5-4815-401E-B398-F7EB050761FF}" dt="2024-01-05T06:30:37.554" v="130" actId="1076"/>
          <ac:spMkLst>
            <pc:docMk/>
            <pc:sldMk cId="3233712479" sldId="258"/>
            <ac:spMk id="45" creationId="{4B22FB0A-E6D0-925E-4EBE-34689B882955}"/>
          </ac:spMkLst>
        </pc:spChg>
        <pc:spChg chg="add mod">
          <ac:chgData name="AL AYUBI, Moch Thoriq Assegaf" userId="89e49ae9-f1bf-4cdc-9af5-3a072d0e59ad" providerId="ADAL" clId="{8D52E2F5-4815-401E-B398-F7EB050761FF}" dt="2024-01-05T06:30:40.992" v="131" actId="1076"/>
          <ac:spMkLst>
            <pc:docMk/>
            <pc:sldMk cId="3233712479" sldId="258"/>
            <ac:spMk id="46" creationId="{B88CF9FC-12A8-1CC3-4B01-D6193AC1B7E8}"/>
          </ac:spMkLst>
        </pc:spChg>
        <pc:spChg chg="mod">
          <ac:chgData name="AL AYUBI, Moch Thoriq Assegaf" userId="89e49ae9-f1bf-4cdc-9af5-3a072d0e59ad" providerId="ADAL" clId="{8D52E2F5-4815-401E-B398-F7EB050761FF}" dt="2024-01-05T06:28:06.902" v="93" actId="1076"/>
          <ac:spMkLst>
            <pc:docMk/>
            <pc:sldMk cId="3233712479" sldId="258"/>
            <ac:spMk id="47" creationId="{ECBF1A6A-6FCA-329A-072B-C5A598FCB475}"/>
          </ac:spMkLst>
        </pc:spChg>
        <pc:spChg chg="add mod">
          <ac:chgData name="AL AYUBI, Moch Thoriq Assegaf" userId="89e49ae9-f1bf-4cdc-9af5-3a072d0e59ad" providerId="ADAL" clId="{8D52E2F5-4815-401E-B398-F7EB050761FF}" dt="2024-01-05T06:30:47.310" v="133" actId="1076"/>
          <ac:spMkLst>
            <pc:docMk/>
            <pc:sldMk cId="3233712479" sldId="258"/>
            <ac:spMk id="49" creationId="{01298581-0662-72AC-D164-4122828A0FC4}"/>
          </ac:spMkLst>
        </pc:spChg>
        <pc:spChg chg="add mod">
          <ac:chgData name="AL AYUBI, Moch Thoriq Assegaf" userId="89e49ae9-f1bf-4cdc-9af5-3a072d0e59ad" providerId="ADAL" clId="{8D52E2F5-4815-401E-B398-F7EB050761FF}" dt="2024-01-05T06:30:54.237" v="135" actId="1076"/>
          <ac:spMkLst>
            <pc:docMk/>
            <pc:sldMk cId="3233712479" sldId="258"/>
            <ac:spMk id="50" creationId="{901AE608-40FC-694C-0488-3198C2603F7B}"/>
          </ac:spMkLst>
        </pc:spChg>
        <pc:spChg chg="add mod">
          <ac:chgData name="AL AYUBI, Moch Thoriq Assegaf" userId="89e49ae9-f1bf-4cdc-9af5-3a072d0e59ad" providerId="ADAL" clId="{8D52E2F5-4815-401E-B398-F7EB050761FF}" dt="2024-01-05T06:30:59.674" v="137" actId="1076"/>
          <ac:spMkLst>
            <pc:docMk/>
            <pc:sldMk cId="3233712479" sldId="258"/>
            <ac:spMk id="51" creationId="{82EC7FDE-11BC-A69D-051F-9607C7EBDE4E}"/>
          </ac:spMkLst>
        </pc:spChg>
        <pc:spChg chg="del">
          <ac:chgData name="AL AYUBI, Moch Thoriq Assegaf" userId="89e49ae9-f1bf-4cdc-9af5-3a072d0e59ad" providerId="ADAL" clId="{8D52E2F5-4815-401E-B398-F7EB050761FF}" dt="2024-01-05T06:20:34.687" v="0" actId="478"/>
          <ac:spMkLst>
            <pc:docMk/>
            <pc:sldMk cId="3233712479" sldId="258"/>
            <ac:spMk id="52" creationId="{6F2B2C64-E637-F162-1FDC-6B92CC995C11}"/>
          </ac:spMkLst>
        </pc:spChg>
        <pc:spChg chg="add mod">
          <ac:chgData name="AL AYUBI, Moch Thoriq Assegaf" userId="89e49ae9-f1bf-4cdc-9af5-3a072d0e59ad" providerId="ADAL" clId="{8D52E2F5-4815-401E-B398-F7EB050761FF}" dt="2024-01-05T06:31:01.971" v="139" actId="1076"/>
          <ac:spMkLst>
            <pc:docMk/>
            <pc:sldMk cId="3233712479" sldId="258"/>
            <ac:spMk id="54" creationId="{F65CE8AF-18F4-8A07-8AF9-AC0A7B19FC65}"/>
          </ac:spMkLst>
        </pc:spChg>
        <pc:spChg chg="add mod">
          <ac:chgData name="AL AYUBI, Moch Thoriq Assegaf" userId="89e49ae9-f1bf-4cdc-9af5-3a072d0e59ad" providerId="ADAL" clId="{8D52E2F5-4815-401E-B398-F7EB050761FF}" dt="2024-01-05T06:31:07.754" v="141" actId="1076"/>
          <ac:spMkLst>
            <pc:docMk/>
            <pc:sldMk cId="3233712479" sldId="258"/>
            <ac:spMk id="56" creationId="{2C4A1A64-98A3-FB25-EDEC-51C854029822}"/>
          </ac:spMkLst>
        </pc:spChg>
        <pc:spChg chg="mod">
          <ac:chgData name="AL AYUBI, Moch Thoriq Assegaf" userId="89e49ae9-f1bf-4cdc-9af5-3a072d0e59ad" providerId="ADAL" clId="{8D52E2F5-4815-401E-B398-F7EB050761FF}" dt="2024-01-05T06:31:31.774" v="150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8D52E2F5-4815-401E-B398-F7EB050761FF}" dt="2024-01-05T06:31:18.344" v="144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8D52E2F5-4815-401E-B398-F7EB050761FF}" dt="2024-01-05T06:31:26.164" v="148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8D52E2F5-4815-401E-B398-F7EB050761FF}" dt="2024-01-05T06:31:14.409" v="143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8D52E2F5-4815-401E-B398-F7EB050761FF}" dt="2024-01-05T06:31:12.448" v="142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8D52E2F5-4815-401E-B398-F7EB050761FF}" dt="2024-01-05T06:31:20.037" v="145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8D52E2F5-4815-401E-B398-F7EB050761FF}" dt="2024-01-05T06:31:21.821" v="146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8D52E2F5-4815-401E-B398-F7EB050761FF}" dt="2024-01-05T06:31:28.259" v="149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8D52E2F5-4815-401E-B398-F7EB050761FF}" dt="2024-01-05T06:31:24.199" v="147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8D52E2F5-4815-401E-B398-F7EB050761FF}" dt="2024-01-05T06:27:35.356" v="90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8D52E2F5-4815-401E-B398-F7EB050761FF}" dt="2024-01-05T06:27:58.185" v="92" actId="1076"/>
          <ac:spMkLst>
            <pc:docMk/>
            <pc:sldMk cId="3233712479" sldId="258"/>
            <ac:spMk id="128" creationId="{15B2DAA8-C884-4B7C-9EEB-4435F00D0E04}"/>
          </ac:spMkLst>
        </pc:spChg>
        <pc:spChg chg="mod">
          <ac:chgData name="AL AYUBI, Moch Thoriq Assegaf" userId="89e49ae9-f1bf-4cdc-9af5-3a072d0e59ad" providerId="ADAL" clId="{8D52E2F5-4815-401E-B398-F7EB050761FF}" dt="2024-01-05T06:28:12.900" v="94" actId="1076"/>
          <ac:spMkLst>
            <pc:docMk/>
            <pc:sldMk cId="3233712479" sldId="258"/>
            <ac:spMk id="133" creationId="{2A5E8830-11CE-47D0-AC0D-61B063A2ACFE}"/>
          </ac:spMkLst>
        </pc:spChg>
        <pc:spChg chg="mod">
          <ac:chgData name="AL AYUBI, Moch Thoriq Assegaf" userId="89e49ae9-f1bf-4cdc-9af5-3a072d0e59ad" providerId="ADAL" clId="{8D52E2F5-4815-401E-B398-F7EB050761FF}" dt="2024-01-05T06:28:29.676" v="108" actId="1076"/>
          <ac:spMkLst>
            <pc:docMk/>
            <pc:sldMk cId="3233712479" sldId="258"/>
            <ac:spMk id="156" creationId="{F9F07859-1820-43C6-94AA-0DBCEFA69DE8}"/>
          </ac:spMkLst>
        </pc:spChg>
        <pc:grpChg chg="mod">
          <ac:chgData name="AL AYUBI, Moch Thoriq Assegaf" userId="89e49ae9-f1bf-4cdc-9af5-3a072d0e59ad" providerId="ADAL" clId="{8D52E2F5-4815-401E-B398-F7EB050761FF}" dt="2024-01-05T06:27:35.356" v="90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8D52E2F5-4815-401E-B398-F7EB050761FF}" dt="2024-01-05T06:27:18.791" v="89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 modGraphic">
          <ac:chgData name="AL AYUBI, Moch Thoriq Assegaf" userId="89e49ae9-f1bf-4cdc-9af5-3a072d0e59ad" providerId="ADAL" clId="{8D52E2F5-4815-401E-B398-F7EB050761FF}" dt="2024-01-05T06:28:20.795" v="107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8D52E2F5-4815-401E-B398-F7EB050761FF}" dt="2024-01-05T06:25:48.707" v="49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8D52E2F5-4815-401E-B398-F7EB050761FF}" dt="2024-01-05T06:25:44.598" v="48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8D52E2F5-4815-401E-B398-F7EB050761FF}" dt="2024-01-05T06:25:36.435" v="46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8D52E2F5-4815-401E-B398-F7EB050761FF}" dt="2024-01-05T06:25:40.469" v="47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8D52E2F5-4815-401E-B398-F7EB050761FF}" dt="2024-01-05T06:26:46.446" v="66" actId="1076"/>
          <ac:picMkLst>
            <pc:docMk/>
            <pc:sldMk cId="3233712479" sldId="258"/>
            <ac:picMk id="137" creationId="{A268352A-E882-4850-B4BA-2B9C094D9740}"/>
          </ac:picMkLst>
        </pc:picChg>
      </pc:sldChg>
      <pc:sldChg chg="addSp delSp modSp mod">
        <pc:chgData name="AL AYUBI, Moch Thoriq Assegaf" userId="89e49ae9-f1bf-4cdc-9af5-3a072d0e59ad" providerId="ADAL" clId="{8D52E2F5-4815-401E-B398-F7EB050761FF}" dt="2024-01-05T06:25:05.924" v="43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8D52E2F5-4815-401E-B398-F7EB050761FF}" dt="2024-01-05T06:21:07.564" v="31"/>
          <ac:spMkLst>
            <pc:docMk/>
            <pc:sldMk cId="1943623542" sldId="259"/>
            <ac:spMk id="3" creationId="{BF2E30AC-F0DF-E484-1981-17A55B8157E1}"/>
          </ac:spMkLst>
        </pc:spChg>
        <pc:spChg chg="del">
          <ac:chgData name="AL AYUBI, Moch Thoriq Assegaf" userId="89e49ae9-f1bf-4cdc-9af5-3a072d0e59ad" providerId="ADAL" clId="{8D52E2F5-4815-401E-B398-F7EB050761FF}" dt="2024-01-05T06:21:07.124" v="30" actId="478"/>
          <ac:spMkLst>
            <pc:docMk/>
            <pc:sldMk cId="1943623542" sldId="259"/>
            <ac:spMk id="4" creationId="{E91AC90F-F17E-2F30-6028-4308AD1C1C5E}"/>
          </ac:spMkLst>
        </pc:spChg>
        <pc:graphicFrameChg chg="mod modGraphic">
          <ac:chgData name="AL AYUBI, Moch Thoriq Assegaf" userId="89e49ae9-f1bf-4cdc-9af5-3a072d0e59ad" providerId="ADAL" clId="{8D52E2F5-4815-401E-B398-F7EB050761FF}" dt="2024-01-05T06:25:05.924" v="43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FFF8F299-422A-4391-9A1C-5D3656F7D403}"/>
    <pc:docChg chg="undo custSel modSld">
      <pc:chgData name="AL AYUBI, Moch Thoriq Assegaf" userId="89e49ae9-f1bf-4cdc-9af5-3a072d0e59ad" providerId="ADAL" clId="{FFF8F299-422A-4391-9A1C-5D3656F7D403}" dt="2024-03-15T03:01:51.031" v="99" actId="207"/>
      <pc:docMkLst>
        <pc:docMk/>
      </pc:docMkLst>
      <pc:sldChg chg="addSp delSp modSp mod">
        <pc:chgData name="AL AYUBI, Moch Thoriq Assegaf" userId="89e49ae9-f1bf-4cdc-9af5-3a072d0e59ad" providerId="ADAL" clId="{FFF8F299-422A-4391-9A1C-5D3656F7D403}" dt="2024-03-15T03:01:51.031" v="99" actId="207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FFF8F299-422A-4391-9A1C-5D3656F7D403}" dt="2024-03-15T02:49:07.369" v="12"/>
          <ac:spMkLst>
            <pc:docMk/>
            <pc:sldMk cId="3233712479" sldId="258"/>
            <ac:spMk id="4" creationId="{A05323FE-50BE-F27F-A29C-E6CD96DFAC71}"/>
          </ac:spMkLst>
        </pc:spChg>
        <pc:spChg chg="add mod">
          <ac:chgData name="AL AYUBI, Moch Thoriq Assegaf" userId="89e49ae9-f1bf-4cdc-9af5-3a072d0e59ad" providerId="ADAL" clId="{FFF8F299-422A-4391-9A1C-5D3656F7D403}" dt="2024-03-15T02:59:02.695" v="57" actId="1076"/>
          <ac:spMkLst>
            <pc:docMk/>
            <pc:sldMk cId="3233712479" sldId="258"/>
            <ac:spMk id="6" creationId="{6097D71D-1372-4175-67A0-0A9CCA422EAE}"/>
          </ac:spMkLst>
        </pc:spChg>
        <pc:spChg chg="add mod">
          <ac:chgData name="AL AYUBI, Moch Thoriq Assegaf" userId="89e49ae9-f1bf-4cdc-9af5-3a072d0e59ad" providerId="ADAL" clId="{FFF8F299-422A-4391-9A1C-5D3656F7D403}" dt="2024-03-15T02:59:21.100" v="60" actId="207"/>
          <ac:spMkLst>
            <pc:docMk/>
            <pc:sldMk cId="3233712479" sldId="258"/>
            <ac:spMk id="13" creationId="{C9F6F130-BC1B-95A9-D3A8-AA80F59948C3}"/>
          </ac:spMkLst>
        </pc:spChg>
        <pc:spChg chg="add mod">
          <ac:chgData name="AL AYUBI, Moch Thoriq Assegaf" userId="89e49ae9-f1bf-4cdc-9af5-3a072d0e59ad" providerId="ADAL" clId="{FFF8F299-422A-4391-9A1C-5D3656F7D403}" dt="2024-03-15T02:59:46.767" v="63" actId="1076"/>
          <ac:spMkLst>
            <pc:docMk/>
            <pc:sldMk cId="3233712479" sldId="258"/>
            <ac:spMk id="21" creationId="{09AC3360-FA1E-5EFD-B4EF-9E7528B0616D}"/>
          </ac:spMkLst>
        </pc:spChg>
        <pc:spChg chg="add mod">
          <ac:chgData name="AL AYUBI, Moch Thoriq Assegaf" userId="89e49ae9-f1bf-4cdc-9af5-3a072d0e59ad" providerId="ADAL" clId="{FFF8F299-422A-4391-9A1C-5D3656F7D403}" dt="2024-03-15T02:59:51.963" v="65" actId="1076"/>
          <ac:spMkLst>
            <pc:docMk/>
            <pc:sldMk cId="3233712479" sldId="258"/>
            <ac:spMk id="22" creationId="{5263A474-3EF4-CF27-74BC-F5A8A85BE764}"/>
          </ac:spMkLst>
        </pc:spChg>
        <pc:spChg chg="add mod">
          <ac:chgData name="AL AYUBI, Moch Thoriq Assegaf" userId="89e49ae9-f1bf-4cdc-9af5-3a072d0e59ad" providerId="ADAL" clId="{FFF8F299-422A-4391-9A1C-5D3656F7D403}" dt="2024-03-15T02:59:57.292" v="67" actId="1076"/>
          <ac:spMkLst>
            <pc:docMk/>
            <pc:sldMk cId="3233712479" sldId="258"/>
            <ac:spMk id="23" creationId="{74B828B6-0555-1B80-248A-5756E5153A04}"/>
          </ac:spMkLst>
        </pc:spChg>
        <pc:spChg chg="add mod">
          <ac:chgData name="AL AYUBI, Moch Thoriq Assegaf" userId="89e49ae9-f1bf-4cdc-9af5-3a072d0e59ad" providerId="ADAL" clId="{FFF8F299-422A-4391-9A1C-5D3656F7D403}" dt="2024-03-15T03:00:01.888" v="69" actId="1076"/>
          <ac:spMkLst>
            <pc:docMk/>
            <pc:sldMk cId="3233712479" sldId="258"/>
            <ac:spMk id="25" creationId="{A5EB529E-3EF4-5A72-52EE-3F98BDA0F0E9}"/>
          </ac:spMkLst>
        </pc:spChg>
        <pc:spChg chg="add mod">
          <ac:chgData name="AL AYUBI, Moch Thoriq Assegaf" userId="89e49ae9-f1bf-4cdc-9af5-3a072d0e59ad" providerId="ADAL" clId="{FFF8F299-422A-4391-9A1C-5D3656F7D403}" dt="2024-03-15T03:00:10.311" v="71" actId="1076"/>
          <ac:spMkLst>
            <pc:docMk/>
            <pc:sldMk cId="3233712479" sldId="258"/>
            <ac:spMk id="26" creationId="{80E98C5B-7B38-CABE-C2DC-015EB4685DEA}"/>
          </ac:spMkLst>
        </pc:spChg>
        <pc:spChg chg="add mod">
          <ac:chgData name="AL AYUBI, Moch Thoriq Assegaf" userId="89e49ae9-f1bf-4cdc-9af5-3a072d0e59ad" providerId="ADAL" clId="{FFF8F299-422A-4391-9A1C-5D3656F7D403}" dt="2024-03-15T03:00:19.011" v="73" actId="1076"/>
          <ac:spMkLst>
            <pc:docMk/>
            <pc:sldMk cId="3233712479" sldId="258"/>
            <ac:spMk id="27" creationId="{7FAF4BED-7F44-C8E0-027E-2E79389677E0}"/>
          </ac:spMkLst>
        </pc:spChg>
        <pc:spChg chg="add mod">
          <ac:chgData name="AL AYUBI, Moch Thoriq Assegaf" userId="89e49ae9-f1bf-4cdc-9af5-3a072d0e59ad" providerId="ADAL" clId="{FFF8F299-422A-4391-9A1C-5D3656F7D403}" dt="2024-03-15T03:00:33.184" v="76" actId="1076"/>
          <ac:spMkLst>
            <pc:docMk/>
            <pc:sldMk cId="3233712479" sldId="258"/>
            <ac:spMk id="32" creationId="{C4A1791C-38BF-44B8-860D-37EEBE454AB3}"/>
          </ac:spMkLst>
        </pc:spChg>
        <pc:spChg chg="add mod">
          <ac:chgData name="AL AYUBI, Moch Thoriq Assegaf" userId="89e49ae9-f1bf-4cdc-9af5-3a072d0e59ad" providerId="ADAL" clId="{FFF8F299-422A-4391-9A1C-5D3656F7D403}" dt="2024-03-15T03:00:53.208" v="79" actId="1076"/>
          <ac:spMkLst>
            <pc:docMk/>
            <pc:sldMk cId="3233712479" sldId="258"/>
            <ac:spMk id="34" creationId="{C4B3E09C-4EDB-2B3C-E9E8-DC7DA9698696}"/>
          </ac:spMkLst>
        </pc:spChg>
        <pc:spChg chg="add mod">
          <ac:chgData name="AL AYUBI, Moch Thoriq Assegaf" userId="89e49ae9-f1bf-4cdc-9af5-3a072d0e59ad" providerId="ADAL" clId="{FFF8F299-422A-4391-9A1C-5D3656F7D403}" dt="2024-03-15T03:00:58.660" v="81" actId="1076"/>
          <ac:spMkLst>
            <pc:docMk/>
            <pc:sldMk cId="3233712479" sldId="258"/>
            <ac:spMk id="35" creationId="{F063088F-5DAB-F385-2BAC-50E0A26C7795}"/>
          </ac:spMkLst>
        </pc:spChg>
        <pc:spChg chg="add mod">
          <ac:chgData name="AL AYUBI, Moch Thoriq Assegaf" userId="89e49ae9-f1bf-4cdc-9af5-3a072d0e59ad" providerId="ADAL" clId="{FFF8F299-422A-4391-9A1C-5D3656F7D403}" dt="2024-03-15T03:01:01.556" v="83" actId="1076"/>
          <ac:spMkLst>
            <pc:docMk/>
            <pc:sldMk cId="3233712479" sldId="258"/>
            <ac:spMk id="36" creationId="{43885436-8031-DCB1-C049-92F374D64CD1}"/>
          </ac:spMkLst>
        </pc:spChg>
        <pc:spChg chg="add mod">
          <ac:chgData name="AL AYUBI, Moch Thoriq Assegaf" userId="89e49ae9-f1bf-4cdc-9af5-3a072d0e59ad" providerId="ADAL" clId="{FFF8F299-422A-4391-9A1C-5D3656F7D403}" dt="2024-03-15T03:01:06.852" v="85" actId="1076"/>
          <ac:spMkLst>
            <pc:docMk/>
            <pc:sldMk cId="3233712479" sldId="258"/>
            <ac:spMk id="37" creationId="{F14D80A8-B3A3-6132-3E48-B3C6580A9C13}"/>
          </ac:spMkLst>
        </pc:spChg>
        <pc:spChg chg="add mod">
          <ac:chgData name="AL AYUBI, Moch Thoriq Assegaf" userId="89e49ae9-f1bf-4cdc-9af5-3a072d0e59ad" providerId="ADAL" clId="{FFF8F299-422A-4391-9A1C-5D3656F7D403}" dt="2024-03-15T03:01:10.987" v="87" actId="1076"/>
          <ac:spMkLst>
            <pc:docMk/>
            <pc:sldMk cId="3233712479" sldId="258"/>
            <ac:spMk id="40" creationId="{683624F9-EAC7-8DCC-246D-3556A4FAAF5D}"/>
          </ac:spMkLst>
        </pc:spChg>
        <pc:spChg chg="del">
          <ac:chgData name="AL AYUBI, Moch Thoriq Assegaf" userId="89e49ae9-f1bf-4cdc-9af5-3a072d0e59ad" providerId="ADAL" clId="{FFF8F299-422A-4391-9A1C-5D3656F7D403}" dt="2024-03-15T02:49:06.972" v="11" actId="478"/>
          <ac:spMkLst>
            <pc:docMk/>
            <pc:sldMk cId="3233712479" sldId="258"/>
            <ac:spMk id="44" creationId="{261CBBCA-2A11-9551-4275-E61BFAE0F733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45" creationId="{902A3A50-86E8-3F37-2875-280EDAC743A6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46" creationId="{4AE8FF8F-C096-9CA7-F78D-4089E25DAB88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47" creationId="{BAA7AB37-5ACF-F9E5-F20F-AB3EA8485E7E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49" creationId="{C7EF71B3-6750-75BB-696C-C0F9C880E8C6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50" creationId="{DCD88F45-31C4-EEF8-783C-6D762CA6EC36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51" creationId="{7D04D64C-DDE0-3926-A607-2E3AD5285D2B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52" creationId="{01D5EAE7-3260-128D-7321-D097234E39D9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54" creationId="{7C8BB548-A15A-1B72-52A8-145D281945FF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56" creationId="{DE5C89FE-6E7E-44D9-12AD-87688183FD94}"/>
          </ac:spMkLst>
        </pc:spChg>
        <pc:spChg chg="mod">
          <ac:chgData name="AL AYUBI, Moch Thoriq Assegaf" userId="89e49ae9-f1bf-4cdc-9af5-3a072d0e59ad" providerId="ADAL" clId="{FFF8F299-422A-4391-9A1C-5D3656F7D403}" dt="2024-03-15T02:58:48.905" v="54" actId="1076"/>
          <ac:spMkLst>
            <pc:docMk/>
            <pc:sldMk cId="3233712479" sldId="258"/>
            <ac:spMk id="57" creationId="{594DEBA2-52CF-65CB-1C7B-8C958398DEA0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58" creationId="{BDBAD0AD-ABD9-3675-FBB2-E18E652B0064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59" creationId="{BB2882E2-26AF-EAAE-1382-04E775097746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60" creationId="{5FCC367B-635E-58C7-A0A3-6989BDF0609E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61" creationId="{645A5467-E9B3-042A-8053-8A4D614DDBE5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62" creationId="{407E69AD-7976-7A08-9A9C-60E0A64D900E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63" creationId="{017819F9-8280-CBEF-F8E8-C1F871A5A66D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64" creationId="{169E919E-6FED-4AF2-52FA-5B87192FB2C8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65" creationId="{4899F5F2-5F7A-32AD-F393-333B26F8863A}"/>
          </ac:spMkLst>
        </pc:spChg>
        <pc:spChg chg="mod">
          <ac:chgData name="AL AYUBI, Moch Thoriq Assegaf" userId="89e49ae9-f1bf-4cdc-9af5-3a072d0e59ad" providerId="ADAL" clId="{FFF8F299-422A-4391-9A1C-5D3656F7D403}" dt="2024-03-15T03:01:51.031" v="99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FFF8F299-422A-4391-9A1C-5D3656F7D403}" dt="2024-03-15T03:01:26.952" v="91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FFF8F299-422A-4391-9A1C-5D3656F7D403}" dt="2024-03-15T03:01:44.615" v="97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FFF8F299-422A-4391-9A1C-5D3656F7D403}" dt="2024-03-15T03:01:30.785" v="92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FFF8F299-422A-4391-9A1C-5D3656F7D403}" dt="2024-03-15T03:01:20.018" v="89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FFF8F299-422A-4391-9A1C-5D3656F7D403}" dt="2024-03-15T03:01:33.544" v="93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FFF8F299-422A-4391-9A1C-5D3656F7D403}" dt="2024-03-15T03:01:36.914" v="94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FFF8F299-422A-4391-9A1C-5D3656F7D403}" dt="2024-03-15T03:01:42.131" v="96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FFF8F299-422A-4391-9A1C-5D3656F7D403}" dt="2024-03-15T02:58:10.436" v="52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FFF8F299-422A-4391-9A1C-5D3656F7D403}" dt="2024-03-15T03:01:48.123" v="98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FFF8F299-422A-4391-9A1C-5D3656F7D403}" dt="2024-03-15T03:01:23.663" v="90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FFF8F299-422A-4391-9A1C-5D3656F7D403}" dt="2024-03-15T03:01:39.650" v="95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FFF8F299-422A-4391-9A1C-5D3656F7D403}" dt="2024-03-15T03:01:17.909" v="88" actId="207"/>
          <ac:spMkLst>
            <pc:docMk/>
            <pc:sldMk cId="3233712479" sldId="258"/>
            <ac:spMk id="117" creationId="{B18ED6E2-3AA6-4982-9936-C8F002C53507}"/>
          </ac:spMkLst>
        </pc:spChg>
        <pc:spChg chg="del">
          <ac:chgData name="AL AYUBI, Moch Thoriq Assegaf" userId="89e49ae9-f1bf-4cdc-9af5-3a072d0e59ad" providerId="ADAL" clId="{FFF8F299-422A-4391-9A1C-5D3656F7D403}" dt="2024-03-15T02:58:37.341" v="53" actId="478"/>
          <ac:spMkLst>
            <pc:docMk/>
            <pc:sldMk cId="3233712479" sldId="258"/>
            <ac:spMk id="146" creationId="{46CD46A0-597E-4138-82AF-AFB28882C07D}"/>
          </ac:spMkLst>
        </pc:spChg>
        <pc:grpChg chg="mod">
          <ac:chgData name="AL AYUBI, Moch Thoriq Assegaf" userId="89e49ae9-f1bf-4cdc-9af5-3a072d0e59ad" providerId="ADAL" clId="{FFF8F299-422A-4391-9A1C-5D3656F7D403}" dt="2024-03-15T02:58:10.436" v="52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FFF8F299-422A-4391-9A1C-5D3656F7D403}" dt="2024-03-15T02:56:15.762" v="34" actId="122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FFF8F299-422A-4391-9A1C-5D3656F7D403}" dt="2024-03-15T02:57:38.588" v="51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modSp mod">
        <pc:chgData name="AL AYUBI, Moch Thoriq Assegaf" userId="89e49ae9-f1bf-4cdc-9af5-3a072d0e59ad" providerId="ADAL" clId="{FFF8F299-422A-4391-9A1C-5D3656F7D403}" dt="2024-03-15T02:55:38.131" v="27" actId="27918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FFF8F299-422A-4391-9A1C-5D3656F7D403}" dt="2024-03-15T02:49:01.407" v="10" actId="20577"/>
          <ac:spMkLst>
            <pc:docMk/>
            <pc:sldMk cId="1943623542" sldId="259"/>
            <ac:spMk id="4" creationId="{36720E88-48CF-C018-059F-AC6B516B09C0}"/>
          </ac:spMkLst>
        </pc:spChg>
        <pc:graphicFrameChg chg="mod modGraphic">
          <ac:chgData name="AL AYUBI, Moch Thoriq Assegaf" userId="89e49ae9-f1bf-4cdc-9af5-3a072d0e59ad" providerId="ADAL" clId="{FFF8F299-422A-4391-9A1C-5D3656F7D403}" dt="2024-03-15T02:55:13.473" v="23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631E664A-C75C-45A3-9DCD-8E1A8109CACA}"/>
    <pc:docChg chg="custSel modSld">
      <pc:chgData name="AL AYUBI, Moch Thoriq Assegaf" userId="89e49ae9-f1bf-4cdc-9af5-3a072d0e59ad" providerId="ADAL" clId="{631E664A-C75C-45A3-9DCD-8E1A8109CACA}" dt="2023-07-21T02:46:54.075" v="358" actId="1076"/>
      <pc:docMkLst>
        <pc:docMk/>
      </pc:docMkLst>
      <pc:sldChg chg="addSp delSp modSp mod">
        <pc:chgData name="AL AYUBI, Moch Thoriq Assegaf" userId="89e49ae9-f1bf-4cdc-9af5-3a072d0e59ad" providerId="ADAL" clId="{631E664A-C75C-45A3-9DCD-8E1A8109CACA}" dt="2023-07-21T02:45:59.183" v="349" actId="14100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631E664A-C75C-45A3-9DCD-8E1A8109CACA}" dt="2023-07-21T02:17:43.869" v="8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631E664A-C75C-45A3-9DCD-8E1A8109CACA}" dt="2023-07-21T02:39:15.551" v="220" actId="1076"/>
          <ac:spMkLst>
            <pc:docMk/>
            <pc:sldMk cId="3233712479" sldId="258"/>
            <ac:spMk id="6" creationId="{54D0B335-1F2E-DDCE-6937-96B975BCCC69}"/>
          </ac:spMkLst>
        </pc:spChg>
        <pc:spChg chg="add mod">
          <ac:chgData name="AL AYUBI, Moch Thoriq Assegaf" userId="89e49ae9-f1bf-4cdc-9af5-3a072d0e59ad" providerId="ADAL" clId="{631E664A-C75C-45A3-9DCD-8E1A8109CACA}" dt="2023-07-21T02:39:33.118" v="229" actId="20577"/>
          <ac:spMkLst>
            <pc:docMk/>
            <pc:sldMk cId="3233712479" sldId="258"/>
            <ac:spMk id="13" creationId="{36AF786A-A4A4-1224-F1BE-EC7B9D95B6FE}"/>
          </ac:spMkLst>
        </pc:spChg>
        <pc:spChg chg="add mod">
          <ac:chgData name="AL AYUBI, Moch Thoriq Assegaf" userId="89e49ae9-f1bf-4cdc-9af5-3a072d0e59ad" providerId="ADAL" clId="{631E664A-C75C-45A3-9DCD-8E1A8109CACA}" dt="2023-07-21T02:40:00.500" v="235" actId="1076"/>
          <ac:spMkLst>
            <pc:docMk/>
            <pc:sldMk cId="3233712479" sldId="258"/>
            <ac:spMk id="17" creationId="{4742E3F7-6771-806B-FB64-03850D6B2B55}"/>
          </ac:spMkLst>
        </pc:spChg>
        <pc:spChg chg="add mod">
          <ac:chgData name="AL AYUBI, Moch Thoriq Assegaf" userId="89e49ae9-f1bf-4cdc-9af5-3a072d0e59ad" providerId="ADAL" clId="{631E664A-C75C-45A3-9DCD-8E1A8109CACA}" dt="2023-07-21T02:41:27.996" v="299" actId="1076"/>
          <ac:spMkLst>
            <pc:docMk/>
            <pc:sldMk cId="3233712479" sldId="258"/>
            <ac:spMk id="19" creationId="{16829A40-D94B-D1E1-F67B-9DFE6A18808B}"/>
          </ac:spMkLst>
        </pc:spChg>
        <pc:spChg chg="mod">
          <ac:chgData name="AL AYUBI, Moch Thoriq Assegaf" userId="89e49ae9-f1bf-4cdc-9af5-3a072d0e59ad" providerId="ADAL" clId="{631E664A-C75C-45A3-9DCD-8E1A8109CACA}" dt="2023-07-21T02:38:17.614" v="184" actId="20577"/>
          <ac:spMkLst>
            <pc:docMk/>
            <pc:sldMk cId="3233712479" sldId="258"/>
            <ac:spMk id="21" creationId="{CFA47D72-9956-470A-8A1B-5ED88F70C2E6}"/>
          </ac:spMkLst>
        </pc:spChg>
        <pc:spChg chg="mod">
          <ac:chgData name="AL AYUBI, Moch Thoriq Assegaf" userId="89e49ae9-f1bf-4cdc-9af5-3a072d0e59ad" providerId="ADAL" clId="{631E664A-C75C-45A3-9DCD-8E1A8109CACA}" dt="2023-07-21T02:38:22.699" v="190" actId="20577"/>
          <ac:spMkLst>
            <pc:docMk/>
            <pc:sldMk cId="3233712479" sldId="258"/>
            <ac:spMk id="22" creationId="{4DE20041-7482-FF4E-A745-FE5BFB882572}"/>
          </ac:spMkLst>
        </pc:spChg>
        <pc:spChg chg="del">
          <ac:chgData name="AL AYUBI, Moch Thoriq Assegaf" userId="89e49ae9-f1bf-4cdc-9af5-3a072d0e59ad" providerId="ADAL" clId="{631E664A-C75C-45A3-9DCD-8E1A8109CACA}" dt="2023-07-21T02:41:18.585" v="297" actId="478"/>
          <ac:spMkLst>
            <pc:docMk/>
            <pc:sldMk cId="3233712479" sldId="258"/>
            <ac:spMk id="23" creationId="{B6A8B469-9B76-FC16-2A6D-812BC41A721A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26" creationId="{778C61AC-E0EC-3527-3747-ED2CD39B2BF5}"/>
          </ac:spMkLst>
        </pc:spChg>
        <pc:spChg chg="mod">
          <ac:chgData name="AL AYUBI, Moch Thoriq Assegaf" userId="89e49ae9-f1bf-4cdc-9af5-3a072d0e59ad" providerId="ADAL" clId="{631E664A-C75C-45A3-9DCD-8E1A8109CACA}" dt="2023-07-21T02:36:59.665" v="140" actId="20577"/>
          <ac:spMkLst>
            <pc:docMk/>
            <pc:sldMk cId="3233712479" sldId="258"/>
            <ac:spMk id="27" creationId="{56A72CC8-CE52-4C39-AB58-E792897DE88D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32" creationId="{81614DA4-487D-FA99-D438-4504B7139986}"/>
          </ac:spMkLst>
        </pc:spChg>
        <pc:spChg chg="add mod">
          <ac:chgData name="AL AYUBI, Moch Thoriq Assegaf" userId="89e49ae9-f1bf-4cdc-9af5-3a072d0e59ad" providerId="ADAL" clId="{631E664A-C75C-45A3-9DCD-8E1A8109CACA}" dt="2023-07-21T02:41:40.079" v="301" actId="1076"/>
          <ac:spMkLst>
            <pc:docMk/>
            <pc:sldMk cId="3233712479" sldId="258"/>
            <ac:spMk id="33" creationId="{5591E281-00D9-5441-3395-7FF3D955A865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35" creationId="{5DC9F502-0214-31EA-292E-64481783D14A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36" creationId="{0CF3227A-A28D-E585-3328-FE4C6FD44138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37" creationId="{236FB93E-7DE4-8B54-8F71-6EEB14DD9264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38" creationId="{16397A07-3A8F-6883-2019-A5967B311A3F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39" creationId="{CA0F1436-6145-0CA5-F9D5-2DDA31B9C816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40" creationId="{CBA5F984-F5B3-14EF-4863-47A0BDD6C2C4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41" creationId="{2D4AF992-186E-078D-0E92-798C037B2574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42" creationId="{3983DE2B-DFE6-17C4-F854-D0F4E3A49250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43" creationId="{B0896C92-1F5C-1BAE-239E-CF9C3374F71B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44" creationId="{42DFAC93-E64F-C28F-1EF7-2D9423B8AB07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45" creationId="{48A0BD9E-E5B1-84AD-8564-7A00473E7684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46" creationId="{0E541C1E-1CD7-7316-2F6E-14BCE7BDE72F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47" creationId="{D83AB4FB-FCC5-9051-B77B-59FDC10C50CB}"/>
          </ac:spMkLst>
        </pc:spChg>
        <pc:spChg chg="del">
          <ac:chgData name="AL AYUBI, Moch Thoriq Assegaf" userId="89e49ae9-f1bf-4cdc-9af5-3a072d0e59ad" providerId="ADAL" clId="{631E664A-C75C-45A3-9DCD-8E1A8109CACA}" dt="2023-07-21T02:17:51.888" v="9" actId="478"/>
          <ac:spMkLst>
            <pc:docMk/>
            <pc:sldMk cId="3233712479" sldId="258"/>
            <ac:spMk id="48" creationId="{30F2BA25-9CE2-C0A4-9F9B-8061DFF1C31C}"/>
          </ac:spMkLst>
        </pc:spChg>
        <pc:spChg chg="del">
          <ac:chgData name="AL AYUBI, Moch Thoriq Assegaf" userId="89e49ae9-f1bf-4cdc-9af5-3a072d0e59ad" providerId="ADAL" clId="{631E664A-C75C-45A3-9DCD-8E1A8109CACA}" dt="2023-07-21T02:17:54.178" v="10" actId="478"/>
          <ac:spMkLst>
            <pc:docMk/>
            <pc:sldMk cId="3233712479" sldId="258"/>
            <ac:spMk id="49" creationId="{A5EB2DA1-A512-1DCB-F3F6-2772C147C1B0}"/>
          </ac:spMkLst>
        </pc:spChg>
        <pc:spChg chg="add mod">
          <ac:chgData name="AL AYUBI, Moch Thoriq Assegaf" userId="89e49ae9-f1bf-4cdc-9af5-3a072d0e59ad" providerId="ADAL" clId="{631E664A-C75C-45A3-9DCD-8E1A8109CACA}" dt="2023-07-21T02:42:00.473" v="304" actId="1076"/>
          <ac:spMkLst>
            <pc:docMk/>
            <pc:sldMk cId="3233712479" sldId="258"/>
            <ac:spMk id="50" creationId="{EE91A71F-F50B-AC21-1BCD-75DC6CEBD0E3}"/>
          </ac:spMkLst>
        </pc:spChg>
        <pc:spChg chg="add mod">
          <ac:chgData name="AL AYUBI, Moch Thoriq Assegaf" userId="89e49ae9-f1bf-4cdc-9af5-3a072d0e59ad" providerId="ADAL" clId="{631E664A-C75C-45A3-9DCD-8E1A8109CACA}" dt="2023-07-21T02:42:26.579" v="307" actId="14100"/>
          <ac:spMkLst>
            <pc:docMk/>
            <pc:sldMk cId="3233712479" sldId="258"/>
            <ac:spMk id="51" creationId="{E453032B-54D5-5D1F-FB78-A613EA976EB6}"/>
          </ac:spMkLst>
        </pc:spChg>
        <pc:spChg chg="add mod">
          <ac:chgData name="AL AYUBI, Moch Thoriq Assegaf" userId="89e49ae9-f1bf-4cdc-9af5-3a072d0e59ad" providerId="ADAL" clId="{631E664A-C75C-45A3-9DCD-8E1A8109CACA}" dt="2023-07-21T02:42:37.113" v="310" actId="1076"/>
          <ac:spMkLst>
            <pc:docMk/>
            <pc:sldMk cId="3233712479" sldId="258"/>
            <ac:spMk id="52" creationId="{6DF0ABBF-3D0D-827A-0A81-F36B0802B92B}"/>
          </ac:spMkLst>
        </pc:spChg>
        <pc:spChg chg="add mod">
          <ac:chgData name="AL AYUBI, Moch Thoriq Assegaf" userId="89e49ae9-f1bf-4cdc-9af5-3a072d0e59ad" providerId="ADAL" clId="{631E664A-C75C-45A3-9DCD-8E1A8109CACA}" dt="2023-07-21T02:42:56.351" v="314" actId="1076"/>
          <ac:spMkLst>
            <pc:docMk/>
            <pc:sldMk cId="3233712479" sldId="258"/>
            <ac:spMk id="54" creationId="{C8C9BB67-445F-F355-6C58-83031C1EF6E6}"/>
          </ac:spMkLst>
        </pc:spChg>
        <pc:spChg chg="add mod">
          <ac:chgData name="AL AYUBI, Moch Thoriq Assegaf" userId="89e49ae9-f1bf-4cdc-9af5-3a072d0e59ad" providerId="ADAL" clId="{631E664A-C75C-45A3-9DCD-8E1A8109CACA}" dt="2023-07-21T02:43:04.406" v="317" actId="1076"/>
          <ac:spMkLst>
            <pc:docMk/>
            <pc:sldMk cId="3233712479" sldId="258"/>
            <ac:spMk id="56" creationId="{606D6AB1-5CA4-3725-384F-6959971845A8}"/>
          </ac:spMkLst>
        </pc:spChg>
        <pc:spChg chg="add mod">
          <ac:chgData name="AL AYUBI, Moch Thoriq Assegaf" userId="89e49ae9-f1bf-4cdc-9af5-3a072d0e59ad" providerId="ADAL" clId="{631E664A-C75C-45A3-9DCD-8E1A8109CACA}" dt="2023-07-21T02:43:27.520" v="322" actId="1076"/>
          <ac:spMkLst>
            <pc:docMk/>
            <pc:sldMk cId="3233712479" sldId="258"/>
            <ac:spMk id="57" creationId="{4DA14A4A-9353-70A2-C970-4547EAE846C4}"/>
          </ac:spMkLst>
        </pc:spChg>
        <pc:spChg chg="add mod">
          <ac:chgData name="AL AYUBI, Moch Thoriq Assegaf" userId="89e49ae9-f1bf-4cdc-9af5-3a072d0e59ad" providerId="ADAL" clId="{631E664A-C75C-45A3-9DCD-8E1A8109CACA}" dt="2023-07-21T02:43:35.765" v="325" actId="1076"/>
          <ac:spMkLst>
            <pc:docMk/>
            <pc:sldMk cId="3233712479" sldId="258"/>
            <ac:spMk id="58" creationId="{568D8484-B937-A314-10D8-263D37E78B16}"/>
          </ac:spMkLst>
        </pc:spChg>
        <pc:spChg chg="add mod">
          <ac:chgData name="AL AYUBI, Moch Thoriq Assegaf" userId="89e49ae9-f1bf-4cdc-9af5-3a072d0e59ad" providerId="ADAL" clId="{631E664A-C75C-45A3-9DCD-8E1A8109CACA}" dt="2023-07-21T02:43:56.723" v="329" actId="14100"/>
          <ac:spMkLst>
            <pc:docMk/>
            <pc:sldMk cId="3233712479" sldId="258"/>
            <ac:spMk id="59" creationId="{3473597B-2F51-6A55-154E-8375A4AC0084}"/>
          </ac:spMkLst>
        </pc:spChg>
        <pc:spChg chg="add mod">
          <ac:chgData name="AL AYUBI, Moch Thoriq Assegaf" userId="89e49ae9-f1bf-4cdc-9af5-3a072d0e59ad" providerId="ADAL" clId="{631E664A-C75C-45A3-9DCD-8E1A8109CACA}" dt="2023-07-21T02:44:39.779" v="333" actId="1076"/>
          <ac:spMkLst>
            <pc:docMk/>
            <pc:sldMk cId="3233712479" sldId="258"/>
            <ac:spMk id="60" creationId="{5B18ED54-26B5-BB61-DFD5-7A8148BA3C87}"/>
          </ac:spMkLst>
        </pc:spChg>
        <pc:spChg chg="add mod">
          <ac:chgData name="AL AYUBI, Moch Thoriq Assegaf" userId="89e49ae9-f1bf-4cdc-9af5-3a072d0e59ad" providerId="ADAL" clId="{631E664A-C75C-45A3-9DCD-8E1A8109CACA}" dt="2023-07-21T02:45:04.630" v="337" actId="14100"/>
          <ac:spMkLst>
            <pc:docMk/>
            <pc:sldMk cId="3233712479" sldId="258"/>
            <ac:spMk id="61" creationId="{AA7BD083-740B-0AB4-8CDB-3FCCAC46125B}"/>
          </ac:spMkLst>
        </pc:spChg>
        <pc:spChg chg="add mod">
          <ac:chgData name="AL AYUBI, Moch Thoriq Assegaf" userId="89e49ae9-f1bf-4cdc-9af5-3a072d0e59ad" providerId="ADAL" clId="{631E664A-C75C-45A3-9DCD-8E1A8109CACA}" dt="2023-07-21T02:45:08.803" v="339" actId="1076"/>
          <ac:spMkLst>
            <pc:docMk/>
            <pc:sldMk cId="3233712479" sldId="258"/>
            <ac:spMk id="62" creationId="{E63DB5DC-7A52-C16C-9DF2-BCE64D35BF7F}"/>
          </ac:spMkLst>
        </pc:spChg>
        <pc:spChg chg="add mod">
          <ac:chgData name="AL AYUBI, Moch Thoriq Assegaf" userId="89e49ae9-f1bf-4cdc-9af5-3a072d0e59ad" providerId="ADAL" clId="{631E664A-C75C-45A3-9DCD-8E1A8109CACA}" dt="2023-07-21T02:45:12.439" v="341" actId="1076"/>
          <ac:spMkLst>
            <pc:docMk/>
            <pc:sldMk cId="3233712479" sldId="258"/>
            <ac:spMk id="63" creationId="{9B2B45E4-ACAE-F03F-5DDE-CBEC43F07107}"/>
          </ac:spMkLst>
        </pc:spChg>
        <pc:spChg chg="add mod">
          <ac:chgData name="AL AYUBI, Moch Thoriq Assegaf" userId="89e49ae9-f1bf-4cdc-9af5-3a072d0e59ad" providerId="ADAL" clId="{631E664A-C75C-45A3-9DCD-8E1A8109CACA}" dt="2023-07-21T02:45:43.090" v="346" actId="1076"/>
          <ac:spMkLst>
            <pc:docMk/>
            <pc:sldMk cId="3233712479" sldId="258"/>
            <ac:spMk id="64" creationId="{1A33C8E4-D8FA-367F-2B95-5FDA28B16EEC}"/>
          </ac:spMkLst>
        </pc:spChg>
        <pc:spChg chg="add mod">
          <ac:chgData name="AL AYUBI, Moch Thoriq Assegaf" userId="89e49ae9-f1bf-4cdc-9af5-3a072d0e59ad" providerId="ADAL" clId="{631E664A-C75C-45A3-9DCD-8E1A8109CACA}" dt="2023-07-21T02:45:59.183" v="349" actId="14100"/>
          <ac:spMkLst>
            <pc:docMk/>
            <pc:sldMk cId="3233712479" sldId="258"/>
            <ac:spMk id="65" creationId="{952CD374-5FD5-A6EF-6589-18EB2505ACF2}"/>
          </ac:spMkLst>
        </pc:spChg>
        <pc:spChg chg="mod">
          <ac:chgData name="AL AYUBI, Moch Thoriq Assegaf" userId="89e49ae9-f1bf-4cdc-9af5-3a072d0e59ad" providerId="ADAL" clId="{631E664A-C75C-45A3-9DCD-8E1A8109CACA}" dt="2023-07-21T02:36:32.230" v="134" actId="1076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631E664A-C75C-45A3-9DCD-8E1A8109CACA}" dt="2023-07-21T02:36:42.104" v="136" actId="1076"/>
          <ac:spMkLst>
            <pc:docMk/>
            <pc:sldMk cId="3233712479" sldId="258"/>
            <ac:spMk id="130" creationId="{7D99D04C-256E-440D-AA96-575652B44C95}"/>
          </ac:spMkLst>
        </pc:spChg>
        <pc:spChg chg="mod">
          <ac:chgData name="AL AYUBI, Moch Thoriq Assegaf" userId="89e49ae9-f1bf-4cdc-9af5-3a072d0e59ad" providerId="ADAL" clId="{631E664A-C75C-45A3-9DCD-8E1A8109CACA}" dt="2023-07-21T02:36:28.218" v="133" actId="1076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631E664A-C75C-45A3-9DCD-8E1A8109CACA}" dt="2023-07-21T02:37:38.708" v="155" actId="20577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631E664A-C75C-45A3-9DCD-8E1A8109CACA}" dt="2023-07-21T02:37:28.708" v="149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631E664A-C75C-45A3-9DCD-8E1A8109CACA}" dt="2023-07-21T02:37:14.624" v="143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631E664A-C75C-45A3-9DCD-8E1A8109CACA}" dt="2023-07-21T02:38:08.846" v="165" actId="20577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631E664A-C75C-45A3-9DCD-8E1A8109CACA}" dt="2023-07-21T02:38:47.661" v="212" actId="20577"/>
          <ac:spMkLst>
            <pc:docMk/>
            <pc:sldMk cId="3233712479" sldId="258"/>
            <ac:spMk id="144" creationId="{B13B68AB-2F53-4472-B5BC-80C3C624E081}"/>
          </ac:spMkLst>
        </pc:spChg>
        <pc:graphicFrameChg chg="del mod">
          <ac:chgData name="AL AYUBI, Moch Thoriq Assegaf" userId="89e49ae9-f1bf-4cdc-9af5-3a072d0e59ad" providerId="ADAL" clId="{631E664A-C75C-45A3-9DCD-8E1A8109CACA}" dt="2023-07-21T02:33:03.413" v="89" actId="21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Graphic">
          <ac:chgData name="AL AYUBI, Moch Thoriq Assegaf" userId="89e49ae9-f1bf-4cdc-9af5-3a072d0e59ad" providerId="ADAL" clId="{631E664A-C75C-45A3-9DCD-8E1A8109CACA}" dt="2023-07-21T02:41:05.306" v="296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631E664A-C75C-45A3-9DCD-8E1A8109CACA}" dt="2023-07-21T02:39:11.522" v="219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631E664A-C75C-45A3-9DCD-8E1A8109CACA}" dt="2023-07-21T02:38:36.367" v="192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631E664A-C75C-45A3-9DCD-8E1A8109CACA}" dt="2023-07-21T02:39:50.714" v="234" actId="1076"/>
          <ac:picMkLst>
            <pc:docMk/>
            <pc:sldMk cId="3233712479" sldId="258"/>
            <ac:picMk id="18" creationId="{AF66787D-EDA9-457C-9C62-B584BF0A455D}"/>
          </ac:picMkLst>
        </pc:picChg>
        <pc:picChg chg="mod">
          <ac:chgData name="AL AYUBI, Moch Thoriq Assegaf" userId="89e49ae9-f1bf-4cdc-9af5-3a072d0e59ad" providerId="ADAL" clId="{631E664A-C75C-45A3-9DCD-8E1A8109CACA}" dt="2023-07-21T02:38:30.205" v="191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631E664A-C75C-45A3-9DCD-8E1A8109CACA}" dt="2023-07-21T02:37:55.101" v="157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631E664A-C75C-45A3-9DCD-8E1A8109CACA}" dt="2023-07-21T02:37:45.914" v="156" actId="1076"/>
          <ac:picMkLst>
            <pc:docMk/>
            <pc:sldMk cId="3233712479" sldId="258"/>
            <ac:picMk id="138" creationId="{FB8496CE-7504-4005-8958-1AB852A033F8}"/>
          </ac:picMkLst>
        </pc:picChg>
      </pc:sldChg>
      <pc:sldChg chg="addSp modSp mod">
        <pc:chgData name="AL AYUBI, Moch Thoriq Assegaf" userId="89e49ae9-f1bf-4cdc-9af5-3a072d0e59ad" providerId="ADAL" clId="{631E664A-C75C-45A3-9DCD-8E1A8109CACA}" dt="2023-07-21T02:46:54.075" v="358" actId="1076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631E664A-C75C-45A3-9DCD-8E1A8109CACA}" dt="2023-07-21T02:18:11.168" v="20" actId="20577"/>
          <ac:spMkLst>
            <pc:docMk/>
            <pc:sldMk cId="1943623542" sldId="259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631E664A-C75C-45A3-9DCD-8E1A8109CACA}" dt="2023-07-21T02:46:54.075" v="358" actId="1076"/>
          <ac:spMkLst>
            <pc:docMk/>
            <pc:sldMk cId="1943623542" sldId="259"/>
            <ac:spMk id="24" creationId="{42451853-FAD9-F840-3663-477843F21FD6}"/>
          </ac:spMkLst>
        </pc:spChg>
        <pc:grpChg chg="mod">
          <ac:chgData name="AL AYUBI, Moch Thoriq Assegaf" userId="89e49ae9-f1bf-4cdc-9af5-3a072d0e59ad" providerId="ADAL" clId="{631E664A-C75C-45A3-9DCD-8E1A8109CACA}" dt="2023-07-21T02:32:58.847" v="88" actId="1076"/>
          <ac:grpSpMkLst>
            <pc:docMk/>
            <pc:sldMk cId="1943623542" sldId="259"/>
            <ac:grpSpMk id="73" creationId="{C0CF42B3-B525-4D8A-9651-D03332E21876}"/>
          </ac:grpSpMkLst>
        </pc:grpChg>
        <pc:graphicFrameChg chg="add mod">
          <ac:chgData name="AL AYUBI, Moch Thoriq Assegaf" userId="89e49ae9-f1bf-4cdc-9af5-3a072d0e59ad" providerId="ADAL" clId="{631E664A-C75C-45A3-9DCD-8E1A8109CACA}" dt="2023-07-21T02:46:47.758" v="356" actId="1076"/>
          <ac:graphicFrameMkLst>
            <pc:docMk/>
            <pc:sldMk cId="1943623542" sldId="259"/>
            <ac:graphicFrameMk id="2" creationId="{95C3E295-17AE-002A-9739-C3C57E18E58A}"/>
          </ac:graphicFrameMkLst>
        </pc:graphicFrameChg>
        <pc:graphicFrameChg chg="mod modGraphic">
          <ac:chgData name="AL AYUBI, Moch Thoriq Assegaf" userId="89e49ae9-f1bf-4cdc-9af5-3a072d0e59ad" providerId="ADAL" clId="{631E664A-C75C-45A3-9DCD-8E1A8109CACA}" dt="2023-07-21T02:46:42.546" v="355" actId="1076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7813E82A-D3E4-4767-8661-983CBDF431B2}"/>
    <pc:docChg chg="custSel modSld">
      <pc:chgData name="AL AYUBI, Moch Thoriq Assegaf" userId="89e49ae9-f1bf-4cdc-9af5-3a072d0e59ad" providerId="ADAL" clId="{7813E82A-D3E4-4767-8661-983CBDF431B2}" dt="2024-12-27T08:10:54.835" v="51" actId="27918"/>
      <pc:docMkLst>
        <pc:docMk/>
      </pc:docMkLst>
      <pc:sldChg chg="addSp delSp modSp mod">
        <pc:chgData name="AL AYUBI, Moch Thoriq Assegaf" userId="89e49ae9-f1bf-4cdc-9af5-3a072d0e59ad" providerId="ADAL" clId="{7813E82A-D3E4-4767-8661-983CBDF431B2}" dt="2024-12-27T08:10:54.835" v="51" actId="27918"/>
        <pc:sldMkLst>
          <pc:docMk/>
          <pc:sldMk cId="335429979" sldId="260"/>
        </pc:sldMkLst>
        <pc:spChg chg="add mod">
          <ac:chgData name="AL AYUBI, Moch Thoriq Assegaf" userId="89e49ae9-f1bf-4cdc-9af5-3a072d0e59ad" providerId="ADAL" clId="{7813E82A-D3E4-4767-8661-983CBDF431B2}" dt="2024-12-27T08:06:13.727" v="13"/>
          <ac:spMkLst>
            <pc:docMk/>
            <pc:sldMk cId="335429979" sldId="260"/>
            <ac:spMk id="2" creationId="{911276A9-E6D1-0417-0F62-AF1A6F73AC67}"/>
          </ac:spMkLst>
        </pc:spChg>
        <pc:spChg chg="del">
          <ac:chgData name="AL AYUBI, Moch Thoriq Assegaf" userId="89e49ae9-f1bf-4cdc-9af5-3a072d0e59ad" providerId="ADAL" clId="{7813E82A-D3E4-4767-8661-983CBDF431B2}" dt="2024-12-27T08:06:13.414" v="12" actId="478"/>
          <ac:spMkLst>
            <pc:docMk/>
            <pc:sldMk cId="335429979" sldId="260"/>
            <ac:spMk id="3" creationId="{0FCD300D-ECE3-CDAB-B99F-A885D3274CEB}"/>
          </ac:spMkLst>
        </pc:spChg>
        <pc:spChg chg="mod">
          <ac:chgData name="AL AYUBI, Moch Thoriq Assegaf" userId="89e49ae9-f1bf-4cdc-9af5-3a072d0e59ad" providerId="ADAL" clId="{7813E82A-D3E4-4767-8661-983CBDF431B2}" dt="2024-12-27T08:10:11.043" v="44" actId="1076"/>
          <ac:spMkLst>
            <pc:docMk/>
            <pc:sldMk cId="335429979" sldId="260"/>
            <ac:spMk id="22" creationId="{F98903ED-BC38-479A-B2CE-26AD2ED99157}"/>
          </ac:spMkLst>
        </pc:spChg>
        <pc:spChg chg="mod">
          <ac:chgData name="AL AYUBI, Moch Thoriq Assegaf" userId="89e49ae9-f1bf-4cdc-9af5-3a072d0e59ad" providerId="ADAL" clId="{7813E82A-D3E4-4767-8661-983CBDF431B2}" dt="2024-12-27T08:10:25.560" v="48" actId="14100"/>
          <ac:spMkLst>
            <pc:docMk/>
            <pc:sldMk cId="335429979" sldId="260"/>
            <ac:spMk id="28" creationId="{C2BF2BBD-3E03-416A-0A9E-3EA556E5D56B}"/>
          </ac:spMkLst>
        </pc:spChg>
        <pc:graphicFrameChg chg="mod modGraphic">
          <ac:chgData name="AL AYUBI, Moch Thoriq Assegaf" userId="89e49ae9-f1bf-4cdc-9af5-3a072d0e59ad" providerId="ADAL" clId="{7813E82A-D3E4-4767-8661-983CBDF431B2}" dt="2024-12-27T08:10:05.934" v="43" actId="403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7813E82A-D3E4-4767-8661-983CBDF431B2}" dt="2024-12-27T08:10:15.188" v="45" actId="1076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7813E82A-D3E4-4767-8661-983CBDF431B2}" dt="2024-12-27T08:10:18.538" v="46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modSp mod">
        <pc:chgData name="AL AYUBI, Moch Thoriq Assegaf" userId="89e49ae9-f1bf-4cdc-9af5-3a072d0e59ad" providerId="ADAL" clId="{7813E82A-D3E4-4767-8661-983CBDF431B2}" dt="2024-12-27T08:09:22.454" v="36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7813E82A-D3E4-4767-8661-983CBDF431B2}" dt="2024-12-27T08:06:09.039" v="11" actId="20577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7813E82A-D3E4-4767-8661-983CBDF431B2}" dt="2024-12-27T08:09:22.454" v="36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825DA864-375B-476A-B924-2EC5C4FAE130}"/>
    <pc:docChg chg="undo custSel modSld">
      <pc:chgData name="AL AYUBI, Moch Thoriq Assegaf" userId="89e49ae9-f1bf-4cdc-9af5-3a072d0e59ad" providerId="ADAL" clId="{825DA864-375B-476A-B924-2EC5C4FAE130}" dt="2023-10-27T07:17:03.908" v="379" actId="207"/>
      <pc:docMkLst>
        <pc:docMk/>
      </pc:docMkLst>
      <pc:sldChg chg="addSp delSp modSp mod">
        <pc:chgData name="AL AYUBI, Moch Thoriq Assegaf" userId="89e49ae9-f1bf-4cdc-9af5-3a072d0e59ad" providerId="ADAL" clId="{825DA864-375B-476A-B924-2EC5C4FAE130}" dt="2023-10-27T07:17:03.908" v="379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825DA864-375B-476A-B924-2EC5C4FAE130}" dt="2023-10-27T03:33:53.986" v="15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6" creationId="{5AF3B99B-F5CE-2545-F0AA-7DF3FFD772EE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13" creationId="{CCECA4CC-4489-C420-6B78-6F7FF4380386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21" creationId="{7E9780CF-0089-19EB-BB39-9FC9716649C6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22" creationId="{B597C691-3345-9C4F-B547-63939CA32D23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23" creationId="{AE76D518-C299-8AD6-213A-182370B18445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25" creationId="{82D75F38-0D59-CCA2-C3CC-3E81DEB9EF42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26" creationId="{EA307C5E-F9A5-C80C-5003-EC8F9FC7B608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27" creationId="{69C02E4C-A445-936A-8416-DFDAEF057214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32" creationId="{148D12FE-C663-F969-1473-7801E34969D9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34" creationId="{1BE9289F-55FD-B37A-1C28-5517194F8E98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36" creationId="{56404A67-449A-2AE6-F6DC-8B01C0F973E6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37" creationId="{4F95F220-E18F-63BE-DABC-26CB8E76E8FE}"/>
          </ac:spMkLst>
        </pc:spChg>
        <pc:spChg chg="add mod">
          <ac:chgData name="AL AYUBI, Moch Thoriq Assegaf" userId="89e49ae9-f1bf-4cdc-9af5-3a072d0e59ad" providerId="ADAL" clId="{825DA864-375B-476A-B924-2EC5C4FAE130}" dt="2023-10-27T07:00:33.062" v="206" actId="1076"/>
          <ac:spMkLst>
            <pc:docMk/>
            <pc:sldMk cId="3233712479" sldId="258"/>
            <ac:spMk id="39" creationId="{CC305642-C4B3-53B4-A283-0EEC14DED126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40" creationId="{67595DA2-E924-8C61-8DD5-788CF65ABE0C}"/>
          </ac:spMkLst>
        </pc:spChg>
        <pc:spChg chg="add mod">
          <ac:chgData name="AL AYUBI, Moch Thoriq Assegaf" userId="89e49ae9-f1bf-4cdc-9af5-3a072d0e59ad" providerId="ADAL" clId="{825DA864-375B-476A-B924-2EC5C4FAE130}" dt="2023-10-27T07:12:09.742" v="297" actId="14100"/>
          <ac:spMkLst>
            <pc:docMk/>
            <pc:sldMk cId="3233712479" sldId="258"/>
            <ac:spMk id="42" creationId="{7ABD676F-A85C-1220-7D28-E3761A31A97C}"/>
          </ac:spMkLst>
        </pc:spChg>
        <pc:spChg chg="add mod">
          <ac:chgData name="AL AYUBI, Moch Thoriq Assegaf" userId="89e49ae9-f1bf-4cdc-9af5-3a072d0e59ad" providerId="ADAL" clId="{825DA864-375B-476A-B924-2EC5C4FAE130}" dt="2023-10-27T07:12:25.256" v="300" actId="14100"/>
          <ac:spMkLst>
            <pc:docMk/>
            <pc:sldMk cId="3233712479" sldId="258"/>
            <ac:spMk id="43" creationId="{57A01A83-C7C2-5635-12F1-C5BE40CBDA4A}"/>
          </ac:spMkLst>
        </pc:spChg>
        <pc:spChg chg="add mod">
          <ac:chgData name="AL AYUBI, Moch Thoriq Assegaf" userId="89e49ae9-f1bf-4cdc-9af5-3a072d0e59ad" providerId="ADAL" clId="{825DA864-375B-476A-B924-2EC5C4FAE130}" dt="2023-10-27T07:12:39.392" v="305" actId="1076"/>
          <ac:spMkLst>
            <pc:docMk/>
            <pc:sldMk cId="3233712479" sldId="258"/>
            <ac:spMk id="44" creationId="{F0D533A8-A1BF-4D30-09BD-03C7EB2884A6}"/>
          </ac:spMkLst>
        </pc:spChg>
        <pc:spChg chg="add mod">
          <ac:chgData name="AL AYUBI, Moch Thoriq Assegaf" userId="89e49ae9-f1bf-4cdc-9af5-3a072d0e59ad" providerId="ADAL" clId="{825DA864-375B-476A-B924-2EC5C4FAE130}" dt="2023-10-27T07:12:43.484" v="306" actId="1076"/>
          <ac:spMkLst>
            <pc:docMk/>
            <pc:sldMk cId="3233712479" sldId="258"/>
            <ac:spMk id="45" creationId="{F161F05B-D705-766D-4DAE-A0C68BCD9432}"/>
          </ac:spMkLst>
        </pc:spChg>
        <pc:spChg chg="add mod">
          <ac:chgData name="AL AYUBI, Moch Thoriq Assegaf" userId="89e49ae9-f1bf-4cdc-9af5-3a072d0e59ad" providerId="ADAL" clId="{825DA864-375B-476A-B924-2EC5C4FAE130}" dt="2023-10-27T07:16:29.385" v="367" actId="1076"/>
          <ac:spMkLst>
            <pc:docMk/>
            <pc:sldMk cId="3233712479" sldId="258"/>
            <ac:spMk id="46" creationId="{F224A974-319D-5512-6F97-341DFA7C0035}"/>
          </ac:spMkLst>
        </pc:spChg>
        <pc:spChg chg="mod">
          <ac:chgData name="AL AYUBI, Moch Thoriq Assegaf" userId="89e49ae9-f1bf-4cdc-9af5-3a072d0e59ad" providerId="ADAL" clId="{825DA864-375B-476A-B924-2EC5C4FAE130}" dt="2023-10-27T07:11:25.010" v="288" actId="1076"/>
          <ac:spMkLst>
            <pc:docMk/>
            <pc:sldMk cId="3233712479" sldId="258"/>
            <ac:spMk id="47" creationId="{ECBF1A6A-6FCA-329A-072B-C5A598FCB475}"/>
          </ac:spMkLst>
        </pc:spChg>
        <pc:spChg chg="mod">
          <ac:chgData name="AL AYUBI, Moch Thoriq Assegaf" userId="89e49ae9-f1bf-4cdc-9af5-3a072d0e59ad" providerId="ADAL" clId="{825DA864-375B-476A-B924-2EC5C4FAE130}" dt="2023-10-27T07:11:45.071" v="292" actId="1076"/>
          <ac:spMkLst>
            <pc:docMk/>
            <pc:sldMk cId="3233712479" sldId="258"/>
            <ac:spMk id="48" creationId="{DFFB7B68-D9A0-A2FA-3331-FBC06128CEFD}"/>
          </ac:spMkLst>
        </pc:spChg>
        <pc:spChg chg="add mod">
          <ac:chgData name="AL AYUBI, Moch Thoriq Assegaf" userId="89e49ae9-f1bf-4cdc-9af5-3a072d0e59ad" providerId="ADAL" clId="{825DA864-375B-476A-B924-2EC5C4FAE130}" dt="2023-10-27T07:13:12.569" v="314" actId="1076"/>
          <ac:spMkLst>
            <pc:docMk/>
            <pc:sldMk cId="3233712479" sldId="258"/>
            <ac:spMk id="49" creationId="{9BC9DD25-2266-87BB-F020-EC670127F958}"/>
          </ac:spMkLst>
        </pc:spChg>
        <pc:spChg chg="mod">
          <ac:chgData name="AL AYUBI, Moch Thoriq Assegaf" userId="89e49ae9-f1bf-4cdc-9af5-3a072d0e59ad" providerId="ADAL" clId="{825DA864-375B-476A-B924-2EC5C4FAE130}" dt="2023-10-27T07:11:28.585" v="289" actId="1076"/>
          <ac:spMkLst>
            <pc:docMk/>
            <pc:sldMk cId="3233712479" sldId="258"/>
            <ac:spMk id="50" creationId="{EE91A71F-F50B-AC21-1BCD-75DC6CEBD0E3}"/>
          </ac:spMkLst>
        </pc:spChg>
        <pc:spChg chg="add mod">
          <ac:chgData name="AL AYUBI, Moch Thoriq Assegaf" userId="89e49ae9-f1bf-4cdc-9af5-3a072d0e59ad" providerId="ADAL" clId="{825DA864-375B-476A-B924-2EC5C4FAE130}" dt="2023-10-27T07:13:39.755" v="320" actId="1076"/>
          <ac:spMkLst>
            <pc:docMk/>
            <pc:sldMk cId="3233712479" sldId="258"/>
            <ac:spMk id="51" creationId="{9DAF9252-A99C-5558-7476-33B4B8EA53E3}"/>
          </ac:spMkLst>
        </pc:spChg>
        <pc:spChg chg="add mod">
          <ac:chgData name="AL AYUBI, Moch Thoriq Assegaf" userId="89e49ae9-f1bf-4cdc-9af5-3a072d0e59ad" providerId="ADAL" clId="{825DA864-375B-476A-B924-2EC5C4FAE130}" dt="2023-10-27T07:14:13.469" v="326" actId="1076"/>
          <ac:spMkLst>
            <pc:docMk/>
            <pc:sldMk cId="3233712479" sldId="258"/>
            <ac:spMk id="52" creationId="{B6456A88-3979-553C-9822-AD0ACC4FC1D4}"/>
          </ac:spMkLst>
        </pc:spChg>
        <pc:spChg chg="add mod">
          <ac:chgData name="AL AYUBI, Moch Thoriq Assegaf" userId="89e49ae9-f1bf-4cdc-9af5-3a072d0e59ad" providerId="ADAL" clId="{825DA864-375B-476A-B924-2EC5C4FAE130}" dt="2023-10-27T07:14:37.875" v="330" actId="1076"/>
          <ac:spMkLst>
            <pc:docMk/>
            <pc:sldMk cId="3233712479" sldId="258"/>
            <ac:spMk id="54" creationId="{925127CB-24C6-C836-1412-9DC4522FC6D4}"/>
          </ac:spMkLst>
        </pc:spChg>
        <pc:spChg chg="add mod">
          <ac:chgData name="AL AYUBI, Moch Thoriq Assegaf" userId="89e49ae9-f1bf-4cdc-9af5-3a072d0e59ad" providerId="ADAL" clId="{825DA864-375B-476A-B924-2EC5C4FAE130}" dt="2023-10-27T07:15:30.514" v="348" actId="14100"/>
          <ac:spMkLst>
            <pc:docMk/>
            <pc:sldMk cId="3233712479" sldId="258"/>
            <ac:spMk id="56" creationId="{9EFB08E1-9F05-6EDE-07B2-B1B5100880DF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57" creationId="{0A7CA202-ADCB-4602-DCD7-8FBB1F3C35D7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58" creationId="{96CB0829-2A10-9B42-4814-8A2920E57DA4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59" creationId="{CF80B0B0-8EEE-567E-EE7A-98913EB484B2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60" creationId="{F3FDBF17-4B40-FA39-9711-B4D208BDDD6A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61" creationId="{68F16F0F-84C4-8F0F-EC73-8B29520E100A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62" creationId="{99F9592A-1587-4C81-312A-AD67943294C1}"/>
          </ac:spMkLst>
        </pc:spChg>
        <pc:spChg chg="del">
          <ac:chgData name="AL AYUBI, Moch Thoriq Assegaf" userId="89e49ae9-f1bf-4cdc-9af5-3a072d0e59ad" providerId="ADAL" clId="{825DA864-375B-476A-B924-2EC5C4FAE130}" dt="2023-10-27T07:00:38.957" v="207" actId="478"/>
          <ac:spMkLst>
            <pc:docMk/>
            <pc:sldMk cId="3233712479" sldId="258"/>
            <ac:spMk id="63" creationId="{C517C2B6-448B-E2BD-6B80-2C919909FB07}"/>
          </ac:spMkLst>
        </pc:spChg>
        <pc:spChg chg="add mod">
          <ac:chgData name="AL AYUBI, Moch Thoriq Assegaf" userId="89e49ae9-f1bf-4cdc-9af5-3a072d0e59ad" providerId="ADAL" clId="{825DA864-375B-476A-B924-2EC5C4FAE130}" dt="2023-10-27T07:15:33.251" v="350" actId="1076"/>
          <ac:spMkLst>
            <pc:docMk/>
            <pc:sldMk cId="3233712479" sldId="258"/>
            <ac:spMk id="64" creationId="{81922465-BF02-09B9-B25C-43E0C123448E}"/>
          </ac:spMkLst>
        </pc:spChg>
        <pc:spChg chg="add mod">
          <ac:chgData name="AL AYUBI, Moch Thoriq Assegaf" userId="89e49ae9-f1bf-4cdc-9af5-3a072d0e59ad" providerId="ADAL" clId="{825DA864-375B-476A-B924-2EC5C4FAE130}" dt="2023-10-27T07:15:39.852" v="352" actId="1076"/>
          <ac:spMkLst>
            <pc:docMk/>
            <pc:sldMk cId="3233712479" sldId="258"/>
            <ac:spMk id="65" creationId="{4A1659F6-A99B-14E6-5B35-3FFB08085CEB}"/>
          </ac:spMkLst>
        </pc:spChg>
        <pc:spChg chg="add mod">
          <ac:chgData name="AL AYUBI, Moch Thoriq Assegaf" userId="89e49ae9-f1bf-4cdc-9af5-3a072d0e59ad" providerId="ADAL" clId="{825DA864-375B-476A-B924-2EC5C4FAE130}" dt="2023-10-27T07:15:44.709" v="354" actId="1076"/>
          <ac:spMkLst>
            <pc:docMk/>
            <pc:sldMk cId="3233712479" sldId="258"/>
            <ac:spMk id="66" creationId="{BC2AF77A-1545-7FAF-EC2D-A245FE3765C1}"/>
          </ac:spMkLst>
        </pc:spChg>
        <pc:spChg chg="add mod">
          <ac:chgData name="AL AYUBI, Moch Thoriq Assegaf" userId="89e49ae9-f1bf-4cdc-9af5-3a072d0e59ad" providerId="ADAL" clId="{825DA864-375B-476A-B924-2EC5C4FAE130}" dt="2023-10-27T07:15:47.970" v="356" actId="1076"/>
          <ac:spMkLst>
            <pc:docMk/>
            <pc:sldMk cId="3233712479" sldId="258"/>
            <ac:spMk id="67" creationId="{C45EF266-F67A-21EA-E516-283F5354C641}"/>
          </ac:spMkLst>
        </pc:spChg>
        <pc:spChg chg="add mod">
          <ac:chgData name="AL AYUBI, Moch Thoriq Assegaf" userId="89e49ae9-f1bf-4cdc-9af5-3a072d0e59ad" providerId="ADAL" clId="{825DA864-375B-476A-B924-2EC5C4FAE130}" dt="2023-10-27T07:15:54.583" v="359" actId="1076"/>
          <ac:spMkLst>
            <pc:docMk/>
            <pc:sldMk cId="3233712479" sldId="258"/>
            <ac:spMk id="68" creationId="{6B5E8CD2-1659-4D67-E085-47948F1BED78}"/>
          </ac:spMkLst>
        </pc:spChg>
        <pc:spChg chg="add mod">
          <ac:chgData name="AL AYUBI, Moch Thoriq Assegaf" userId="89e49ae9-f1bf-4cdc-9af5-3a072d0e59ad" providerId="ADAL" clId="{825DA864-375B-476A-B924-2EC5C4FAE130}" dt="2023-10-27T07:16:03.434" v="361" actId="1076"/>
          <ac:spMkLst>
            <pc:docMk/>
            <pc:sldMk cId="3233712479" sldId="258"/>
            <ac:spMk id="69" creationId="{EBAB8516-5765-57E6-F843-6751DC045483}"/>
          </ac:spMkLst>
        </pc:spChg>
        <pc:spChg chg="add mod">
          <ac:chgData name="AL AYUBI, Moch Thoriq Assegaf" userId="89e49ae9-f1bf-4cdc-9af5-3a072d0e59ad" providerId="ADAL" clId="{825DA864-375B-476A-B924-2EC5C4FAE130}" dt="2023-10-27T07:16:32.121" v="368" actId="1076"/>
          <ac:spMkLst>
            <pc:docMk/>
            <pc:sldMk cId="3233712479" sldId="258"/>
            <ac:spMk id="71" creationId="{76948AFC-A7A3-E1A4-3606-184E6D93C77B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825DA864-375B-476A-B924-2EC5C4FAE130}" dt="2023-10-27T07:16:58.374" v="377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825DA864-375B-476A-B924-2EC5C4FAE130}" dt="2023-10-27T07:16:53.516" v="375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825DA864-375B-476A-B924-2EC5C4FAE130}" dt="2023-10-27T07:16:42.620" v="371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825DA864-375B-476A-B924-2EC5C4FAE130}" dt="2023-10-27T07:16:55.869" v="376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825DA864-375B-476A-B924-2EC5C4FAE130}" dt="2023-10-27T07:17:03.908" v="379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825DA864-375B-476A-B924-2EC5C4FAE130}" dt="2023-10-27T07:17:01.479" v="378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825DA864-375B-476A-B924-2EC5C4FAE130}" dt="2023-10-27T07:16:50.312" v="374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825DA864-375B-476A-B924-2EC5C4FAE130}" dt="2023-10-27T07:16:47.555" v="373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825DA864-375B-476A-B924-2EC5C4FAE130}" dt="2023-10-27T07:16:45.314" v="372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825DA864-375B-476A-B924-2EC5C4FAE130}" dt="2023-10-27T07:09:47.895" v="208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825DA864-375B-476A-B924-2EC5C4FAE130}" dt="2023-10-27T07:11:36.903" v="290" actId="1076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825DA864-375B-476A-B924-2EC5C4FAE130}" dt="2023-10-27T07:11:50.202" v="293" actId="1076"/>
          <ac:spMkLst>
            <pc:docMk/>
            <pc:sldMk cId="3233712479" sldId="258"/>
            <ac:spMk id="146" creationId="{46CD46A0-597E-4138-82AF-AFB28882C07D}"/>
          </ac:spMkLst>
        </pc:spChg>
        <pc:spChg chg="mod">
          <ac:chgData name="AL AYUBI, Moch Thoriq Assegaf" userId="89e49ae9-f1bf-4cdc-9af5-3a072d0e59ad" providerId="ADAL" clId="{825DA864-375B-476A-B924-2EC5C4FAE130}" dt="2023-10-27T07:11:40.740" v="291" actId="1076"/>
          <ac:spMkLst>
            <pc:docMk/>
            <pc:sldMk cId="3233712479" sldId="258"/>
            <ac:spMk id="166" creationId="{46CC14EC-ABC8-4055-A122-B503E08B532C}"/>
          </ac:spMkLst>
        </pc:spChg>
        <pc:grpChg chg="mod">
          <ac:chgData name="AL AYUBI, Moch Thoriq Assegaf" userId="89e49ae9-f1bf-4cdc-9af5-3a072d0e59ad" providerId="ADAL" clId="{825DA864-375B-476A-B924-2EC5C4FAE130}" dt="2023-10-27T07:09:47.895" v="208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825DA864-375B-476A-B924-2EC5C4FAE130}" dt="2023-10-27T06:59:59.106" v="167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 modGraphic">
          <ac:chgData name="AL AYUBI, Moch Thoriq Assegaf" userId="89e49ae9-f1bf-4cdc-9af5-3a072d0e59ad" providerId="ADAL" clId="{825DA864-375B-476A-B924-2EC5C4FAE130}" dt="2023-10-27T07:15:19.554" v="344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825DA864-375B-476A-B924-2EC5C4FAE130}" dt="2023-10-27T06:58:27.646" v="122" actId="12789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825DA864-375B-476A-B924-2EC5C4FAE130}" dt="2023-10-27T06:58:21.747" v="121" actId="12789"/>
          <ac:picMkLst>
            <pc:docMk/>
            <pc:sldMk cId="3233712479" sldId="258"/>
            <ac:picMk id="20" creationId="{F77BEF69-E5FE-8AE3-01FC-5620DFB3308F}"/>
          </ac:picMkLst>
        </pc:picChg>
        <pc:picChg chg="add mod">
          <ac:chgData name="AL AYUBI, Moch Thoriq Assegaf" userId="89e49ae9-f1bf-4cdc-9af5-3a072d0e59ad" providerId="ADAL" clId="{825DA864-375B-476A-B924-2EC5C4FAE130}" dt="2023-10-27T06:58:15.108" v="120" actId="12788"/>
          <ac:picMkLst>
            <pc:docMk/>
            <pc:sldMk cId="3233712479" sldId="258"/>
            <ac:picMk id="38" creationId="{46FAD02C-2489-0DC2-162A-693D6D40AF47}"/>
          </ac:picMkLst>
        </pc:picChg>
        <pc:picChg chg="mod">
          <ac:chgData name="AL AYUBI, Moch Thoriq Assegaf" userId="89e49ae9-f1bf-4cdc-9af5-3a072d0e59ad" providerId="ADAL" clId="{825DA864-375B-476A-B924-2EC5C4FAE130}" dt="2023-10-27T06:51:53.202" v="109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825DA864-375B-476A-B924-2EC5C4FAE130}" dt="2023-10-27T06:58:27.646" v="122" actId="12789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825DA864-375B-476A-B924-2EC5C4FAE130}" dt="2023-10-27T06:58:27.646" v="122" actId="12789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825DA864-375B-476A-B924-2EC5C4FAE130}" dt="2023-10-27T06:58:21.747" v="121" actId="12789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825DA864-375B-476A-B924-2EC5C4FAE130}" dt="2023-10-27T06:58:21.747" v="121" actId="12789"/>
          <ac:picMkLst>
            <pc:docMk/>
            <pc:sldMk cId="3233712479" sldId="258"/>
            <ac:picMk id="152" creationId="{41EB6266-B851-419B-92D2-0373AEB4701D}"/>
          </ac:picMkLst>
        </pc:picChg>
      </pc:sldChg>
      <pc:sldChg chg="addSp delSp modSp mod">
        <pc:chgData name="AL AYUBI, Moch Thoriq Assegaf" userId="89e49ae9-f1bf-4cdc-9af5-3a072d0e59ad" providerId="ADAL" clId="{825DA864-375B-476A-B924-2EC5C4FAE130}" dt="2023-10-27T06:28:27.840" v="33" actId="27918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825DA864-375B-476A-B924-2EC5C4FAE130}" dt="2023-10-27T03:33:59.762" v="17"/>
          <ac:spMkLst>
            <pc:docMk/>
            <pc:sldMk cId="1943623542" sldId="259"/>
            <ac:spMk id="3" creationId="{34F12786-8170-96EE-410D-4214A561C563}"/>
          </ac:spMkLst>
        </pc:spChg>
        <pc:spChg chg="del">
          <ac:chgData name="AL AYUBI, Moch Thoriq Assegaf" userId="89e49ae9-f1bf-4cdc-9af5-3a072d0e59ad" providerId="ADAL" clId="{825DA864-375B-476A-B924-2EC5C4FAE130}" dt="2023-10-27T03:33:59.405" v="16" actId="478"/>
          <ac:spMkLst>
            <pc:docMk/>
            <pc:sldMk cId="1943623542" sldId="259"/>
            <ac:spMk id="4" creationId="{40BDAFBD-3D43-2875-3447-FE2A18693751}"/>
          </ac:spMkLst>
        </pc:spChg>
        <pc:graphicFrameChg chg="mod modGraphic">
          <ac:chgData name="AL AYUBI, Moch Thoriq Assegaf" userId="89e49ae9-f1bf-4cdc-9af5-3a072d0e59ad" providerId="ADAL" clId="{825DA864-375B-476A-B924-2EC5C4FAE130}" dt="2023-10-27T06:27:45.812" v="29" actId="12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2CAEAC7B-6F7D-4AD6-9833-177712097067}"/>
    <pc:docChg chg="custSel modSld">
      <pc:chgData name="AL AYUBI, Moch Thoriq Assegaf" userId="89e49ae9-f1bf-4cdc-9af5-3a072d0e59ad" providerId="ADAL" clId="{2CAEAC7B-6F7D-4AD6-9833-177712097067}" dt="2023-06-16T03:27:48.323" v="219" actId="1076"/>
      <pc:docMkLst>
        <pc:docMk/>
      </pc:docMkLst>
      <pc:sldChg chg="addSp delSp modSp mod">
        <pc:chgData name="AL AYUBI, Moch Thoriq Assegaf" userId="89e49ae9-f1bf-4cdc-9af5-3a072d0e59ad" providerId="ADAL" clId="{2CAEAC7B-6F7D-4AD6-9833-177712097067}" dt="2023-06-16T03:27:48.323" v="219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2CAEAC7B-6F7D-4AD6-9833-177712097067}" dt="2023-06-16T01:47:20.648" v="9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2CAEAC7B-6F7D-4AD6-9833-177712097067}" dt="2023-06-16T03:27:14.155" v="198" actId="14100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2CAEAC7B-6F7D-4AD6-9833-177712097067}" dt="2023-06-16T03:26:29.988" v="184" actId="20577"/>
          <ac:spMkLst>
            <pc:docMk/>
            <pc:sldMk cId="3233712479" sldId="258"/>
            <ac:spMk id="27" creationId="{56A72CC8-CE52-4C39-AB58-E792897DE88D}"/>
          </ac:spMkLst>
        </pc:spChg>
        <pc:spChg chg="add mod">
          <ac:chgData name="AL AYUBI, Moch Thoriq Assegaf" userId="89e49ae9-f1bf-4cdc-9af5-3a072d0e59ad" providerId="ADAL" clId="{2CAEAC7B-6F7D-4AD6-9833-177712097067}" dt="2023-06-16T02:04:45.602" v="71" actId="1076"/>
          <ac:spMkLst>
            <pc:docMk/>
            <pc:sldMk cId="3233712479" sldId="258"/>
            <ac:spMk id="128" creationId="{15B2DAA8-C884-4B7C-9EEB-4435F00D0E04}"/>
          </ac:spMkLst>
        </pc:spChg>
        <pc:spChg chg="mod">
          <ac:chgData name="AL AYUBI, Moch Thoriq Assegaf" userId="89e49ae9-f1bf-4cdc-9af5-3a072d0e59ad" providerId="ADAL" clId="{2CAEAC7B-6F7D-4AD6-9833-177712097067}" dt="2023-06-16T02:02:40.548" v="39" actId="20577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2CAEAC7B-6F7D-4AD6-9833-177712097067}" dt="2023-06-16T03:26:41.945" v="196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2CAEAC7B-6F7D-4AD6-9833-177712097067}" dt="2023-06-16T03:26:34.848" v="188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2CAEAC7B-6F7D-4AD6-9833-177712097067}" dt="2023-06-16T03:26:25.479" v="181" actId="20577"/>
          <ac:spMkLst>
            <pc:docMk/>
            <pc:sldMk cId="3233712479" sldId="258"/>
            <ac:spMk id="139" creationId="{40098CFE-408E-4EEA-B1E8-35D594DFE353}"/>
          </ac:spMkLst>
        </pc:spChg>
        <pc:spChg chg="add mod">
          <ac:chgData name="AL AYUBI, Moch Thoriq Assegaf" userId="89e49ae9-f1bf-4cdc-9af5-3a072d0e59ad" providerId="ADAL" clId="{2CAEAC7B-6F7D-4AD6-9833-177712097067}" dt="2023-06-16T02:06:47.827" v="73" actId="1076"/>
          <ac:spMkLst>
            <pc:docMk/>
            <pc:sldMk cId="3233712479" sldId="258"/>
            <ac:spMk id="140" creationId="{AF5EF47C-2E55-44C6-9B26-ACD36011E90A}"/>
          </ac:spMkLst>
        </pc:spChg>
        <pc:spChg chg="add mod">
          <ac:chgData name="AL AYUBI, Moch Thoriq Assegaf" userId="89e49ae9-f1bf-4cdc-9af5-3a072d0e59ad" providerId="ADAL" clId="{2CAEAC7B-6F7D-4AD6-9833-177712097067}" dt="2023-06-16T02:06:52.904" v="75" actId="1076"/>
          <ac:spMkLst>
            <pc:docMk/>
            <pc:sldMk cId="3233712479" sldId="258"/>
            <ac:spMk id="143" creationId="{E3D8708E-C591-4786-AEF4-9AC3743891A9}"/>
          </ac:spMkLst>
        </pc:spChg>
        <pc:spChg chg="add mod">
          <ac:chgData name="AL AYUBI, Moch Thoriq Assegaf" userId="89e49ae9-f1bf-4cdc-9af5-3a072d0e59ad" providerId="ADAL" clId="{2CAEAC7B-6F7D-4AD6-9833-177712097067}" dt="2023-06-16T02:07:12.418" v="79" actId="1076"/>
          <ac:spMkLst>
            <pc:docMk/>
            <pc:sldMk cId="3233712479" sldId="258"/>
            <ac:spMk id="145" creationId="{A61B08B7-591A-41D6-8BD5-4896078967BC}"/>
          </ac:spMkLst>
        </pc:spChg>
        <pc:spChg chg="add mod">
          <ac:chgData name="AL AYUBI, Moch Thoriq Assegaf" userId="89e49ae9-f1bf-4cdc-9af5-3a072d0e59ad" providerId="ADAL" clId="{2CAEAC7B-6F7D-4AD6-9833-177712097067}" dt="2023-06-16T02:07:33.530" v="82" actId="14100"/>
          <ac:spMkLst>
            <pc:docMk/>
            <pc:sldMk cId="3233712479" sldId="258"/>
            <ac:spMk id="148" creationId="{459ADF62-1A84-4D63-9E81-7EDD8E860C33}"/>
          </ac:spMkLst>
        </pc:spChg>
        <pc:spChg chg="del">
          <ac:chgData name="AL AYUBI, Moch Thoriq Assegaf" userId="89e49ae9-f1bf-4cdc-9af5-3a072d0e59ad" providerId="ADAL" clId="{2CAEAC7B-6F7D-4AD6-9833-177712097067}" dt="2023-06-16T02:02:45.679" v="41" actId="478"/>
          <ac:spMkLst>
            <pc:docMk/>
            <pc:sldMk cId="3233712479" sldId="258"/>
            <ac:spMk id="149" creationId="{D6D44696-E0B7-430F-9987-FC7588AFF432}"/>
          </ac:spMkLst>
        </pc:spChg>
        <pc:spChg chg="del">
          <ac:chgData name="AL AYUBI, Moch Thoriq Assegaf" userId="89e49ae9-f1bf-4cdc-9af5-3a072d0e59ad" providerId="ADAL" clId="{2CAEAC7B-6F7D-4AD6-9833-177712097067}" dt="2023-06-16T02:02:47.566" v="42" actId="478"/>
          <ac:spMkLst>
            <pc:docMk/>
            <pc:sldMk cId="3233712479" sldId="258"/>
            <ac:spMk id="150" creationId="{70DD4CED-5F44-4A51-AE76-6CF547C226D2}"/>
          </ac:spMkLst>
        </pc:spChg>
        <pc:spChg chg="mod">
          <ac:chgData name="AL AYUBI, Moch Thoriq Assegaf" userId="89e49ae9-f1bf-4cdc-9af5-3a072d0e59ad" providerId="ADAL" clId="{2CAEAC7B-6F7D-4AD6-9833-177712097067}" dt="2023-06-16T02:04:13.250" v="51" actId="1076"/>
          <ac:spMkLst>
            <pc:docMk/>
            <pc:sldMk cId="3233712479" sldId="258"/>
            <ac:spMk id="153" creationId="{C57E8778-8F1F-4E29-B173-7AF333F84830}"/>
          </ac:spMkLst>
        </pc:spChg>
        <pc:spChg chg="add mod">
          <ac:chgData name="AL AYUBI, Moch Thoriq Assegaf" userId="89e49ae9-f1bf-4cdc-9af5-3a072d0e59ad" providerId="ADAL" clId="{2CAEAC7B-6F7D-4AD6-9833-177712097067}" dt="2023-06-16T02:07:41.021" v="84" actId="1076"/>
          <ac:spMkLst>
            <pc:docMk/>
            <pc:sldMk cId="3233712479" sldId="258"/>
            <ac:spMk id="154" creationId="{FCE99EAE-9583-40A6-B07C-CF4E139C7D30}"/>
          </ac:spMkLst>
        </pc:spChg>
        <pc:spChg chg="del">
          <ac:chgData name="AL AYUBI, Moch Thoriq Assegaf" userId="89e49ae9-f1bf-4cdc-9af5-3a072d0e59ad" providerId="ADAL" clId="{2CAEAC7B-6F7D-4AD6-9833-177712097067}" dt="2023-06-16T02:04:24.552" v="68" actId="478"/>
          <ac:spMkLst>
            <pc:docMk/>
            <pc:sldMk cId="3233712479" sldId="258"/>
            <ac:spMk id="157" creationId="{9A81F820-AED5-4A34-9C76-5E4E547C0E46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58" creationId="{17D86B18-9E2F-4340-B077-9068F669944D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59" creationId="{7AE01759-5E33-4A0F-B8D0-7919A50FFB20}"/>
          </ac:spMkLst>
        </pc:spChg>
        <pc:spChg chg="del">
          <ac:chgData name="AL AYUBI, Moch Thoriq Assegaf" userId="89e49ae9-f1bf-4cdc-9af5-3a072d0e59ad" providerId="ADAL" clId="{2CAEAC7B-6F7D-4AD6-9833-177712097067}" dt="2023-06-16T02:03:49.554" v="46" actId="478"/>
          <ac:spMkLst>
            <pc:docMk/>
            <pc:sldMk cId="3233712479" sldId="258"/>
            <ac:spMk id="160" creationId="{D099A2D4-2CE9-49E9-85C7-D405402D6A10}"/>
          </ac:spMkLst>
        </pc:spChg>
        <pc:spChg chg="add mod">
          <ac:chgData name="AL AYUBI, Moch Thoriq Assegaf" userId="89e49ae9-f1bf-4cdc-9af5-3a072d0e59ad" providerId="ADAL" clId="{2CAEAC7B-6F7D-4AD6-9833-177712097067}" dt="2023-06-16T02:10:24.595" v="87" actId="14100"/>
          <ac:spMkLst>
            <pc:docMk/>
            <pc:sldMk cId="3233712479" sldId="258"/>
            <ac:spMk id="161" creationId="{1CD0436F-6886-4ACB-9D1D-897757FA0A8F}"/>
          </ac:spMkLst>
        </pc:spChg>
        <pc:spChg chg="add mod">
          <ac:chgData name="AL AYUBI, Moch Thoriq Assegaf" userId="89e49ae9-f1bf-4cdc-9af5-3a072d0e59ad" providerId="ADAL" clId="{2CAEAC7B-6F7D-4AD6-9833-177712097067}" dt="2023-06-16T02:10:33.346" v="91" actId="1076"/>
          <ac:spMkLst>
            <pc:docMk/>
            <pc:sldMk cId="3233712479" sldId="258"/>
            <ac:spMk id="162" creationId="{1CB32789-2086-4D70-B745-618341E6129D}"/>
          </ac:spMkLst>
        </pc:spChg>
        <pc:spChg chg="add mod">
          <ac:chgData name="AL AYUBI, Moch Thoriq Assegaf" userId="89e49ae9-f1bf-4cdc-9af5-3a072d0e59ad" providerId="ADAL" clId="{2CAEAC7B-6F7D-4AD6-9833-177712097067}" dt="2023-06-16T02:10:31.023" v="90" actId="1076"/>
          <ac:spMkLst>
            <pc:docMk/>
            <pc:sldMk cId="3233712479" sldId="258"/>
            <ac:spMk id="163" creationId="{CB4E936C-95E1-4CD6-963C-D145929A7AED}"/>
          </ac:spMkLst>
        </pc:spChg>
        <pc:spChg chg="add mod">
          <ac:chgData name="AL AYUBI, Moch Thoriq Assegaf" userId="89e49ae9-f1bf-4cdc-9af5-3a072d0e59ad" providerId="ADAL" clId="{2CAEAC7B-6F7D-4AD6-9833-177712097067}" dt="2023-06-16T02:10:37.424" v="93" actId="1076"/>
          <ac:spMkLst>
            <pc:docMk/>
            <pc:sldMk cId="3233712479" sldId="258"/>
            <ac:spMk id="164" creationId="{6A96F185-963E-461D-A940-4614899C06A3}"/>
          </ac:spMkLst>
        </pc:spChg>
        <pc:spChg chg="add mod">
          <ac:chgData name="AL AYUBI, Moch Thoriq Assegaf" userId="89e49ae9-f1bf-4cdc-9af5-3a072d0e59ad" providerId="ADAL" clId="{2CAEAC7B-6F7D-4AD6-9833-177712097067}" dt="2023-06-16T02:10:41.574" v="95" actId="1076"/>
          <ac:spMkLst>
            <pc:docMk/>
            <pc:sldMk cId="3233712479" sldId="258"/>
            <ac:spMk id="167" creationId="{825C787D-1DD8-4D5E-89B1-EB3908728AD3}"/>
          </ac:spMkLst>
        </pc:spChg>
        <pc:spChg chg="add mod">
          <ac:chgData name="AL AYUBI, Moch Thoriq Assegaf" userId="89e49ae9-f1bf-4cdc-9af5-3a072d0e59ad" providerId="ADAL" clId="{2CAEAC7B-6F7D-4AD6-9833-177712097067}" dt="2023-06-16T02:10:45.053" v="97" actId="1076"/>
          <ac:spMkLst>
            <pc:docMk/>
            <pc:sldMk cId="3233712479" sldId="258"/>
            <ac:spMk id="168" creationId="{B3BAAD50-8795-44F4-91D6-7A40C020AE43}"/>
          </ac:spMkLst>
        </pc:spChg>
        <pc:spChg chg="add mod">
          <ac:chgData name="AL AYUBI, Moch Thoriq Assegaf" userId="89e49ae9-f1bf-4cdc-9af5-3a072d0e59ad" providerId="ADAL" clId="{2CAEAC7B-6F7D-4AD6-9833-177712097067}" dt="2023-06-16T02:10:50.055" v="99" actId="1076"/>
          <ac:spMkLst>
            <pc:docMk/>
            <pc:sldMk cId="3233712479" sldId="258"/>
            <ac:spMk id="169" creationId="{FE315C89-E4D5-490D-A874-911D0D2E3787}"/>
          </ac:spMkLst>
        </pc:spChg>
        <pc:spChg chg="add mod">
          <ac:chgData name="AL AYUBI, Moch Thoriq Assegaf" userId="89e49ae9-f1bf-4cdc-9af5-3a072d0e59ad" providerId="ADAL" clId="{2CAEAC7B-6F7D-4AD6-9833-177712097067}" dt="2023-06-16T02:10:54.358" v="101" actId="1076"/>
          <ac:spMkLst>
            <pc:docMk/>
            <pc:sldMk cId="3233712479" sldId="258"/>
            <ac:spMk id="171" creationId="{16031694-ABBA-404E-AACB-6851A56AAC3C}"/>
          </ac:spMkLst>
        </pc:spChg>
        <pc:spChg chg="add mod">
          <ac:chgData name="AL AYUBI, Moch Thoriq Assegaf" userId="89e49ae9-f1bf-4cdc-9af5-3a072d0e59ad" providerId="ADAL" clId="{2CAEAC7B-6F7D-4AD6-9833-177712097067}" dt="2023-06-16T03:25:59.212" v="171" actId="1076"/>
          <ac:spMkLst>
            <pc:docMk/>
            <pc:sldMk cId="3233712479" sldId="258"/>
            <ac:spMk id="172" creationId="{E0D5DF76-FA6E-4AB4-B87D-11DACAB347BA}"/>
          </ac:spMkLst>
        </pc:spChg>
        <pc:spChg chg="add mod">
          <ac:chgData name="AL AYUBI, Moch Thoriq Assegaf" userId="89e49ae9-f1bf-4cdc-9af5-3a072d0e59ad" providerId="ADAL" clId="{2CAEAC7B-6F7D-4AD6-9833-177712097067}" dt="2023-06-16T03:26:09.304" v="176" actId="20577"/>
          <ac:spMkLst>
            <pc:docMk/>
            <pc:sldMk cId="3233712479" sldId="258"/>
            <ac:spMk id="173" creationId="{AF02114D-91E6-4C00-8E00-5E5175A28735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74" creationId="{4E2B50A2-3760-469F-BEE4-B582148E9E5D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75" creationId="{37B61581-DC74-48B8-8F69-FE6FAF35CE99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76" creationId="{E1C510EE-79AB-4FD1-8B52-AA3990761BC7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77" creationId="{A6EE16F5-8902-404A-96A1-CE3A75DD98C4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78" creationId="{6A3C232B-B333-4A05-B260-6592DC084F96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79" creationId="{BBB0B565-FF6D-4369-94AB-0984FFCEF3B3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80" creationId="{4E423B90-2FB1-4F0C-A760-B295C1F19193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81" creationId="{9033948C-79C6-4210-A0D1-84F7E9657ABD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82" creationId="{5D61B544-891B-4612-9586-B823A86AF3CF}"/>
          </ac:spMkLst>
        </pc:spChg>
        <pc:spChg chg="del">
          <ac:chgData name="AL AYUBI, Moch Thoriq Assegaf" userId="89e49ae9-f1bf-4cdc-9af5-3a072d0e59ad" providerId="ADAL" clId="{2CAEAC7B-6F7D-4AD6-9833-177712097067}" dt="2023-06-16T01:49:23.656" v="10" actId="478"/>
          <ac:spMkLst>
            <pc:docMk/>
            <pc:sldMk cId="3233712479" sldId="258"/>
            <ac:spMk id="183" creationId="{D24E4835-2CCF-4886-8443-B5AE26837EE1}"/>
          </ac:spMkLst>
        </pc:spChg>
        <pc:spChg chg="add mod">
          <ac:chgData name="AL AYUBI, Moch Thoriq Assegaf" userId="89e49ae9-f1bf-4cdc-9af5-3a072d0e59ad" providerId="ADAL" clId="{2CAEAC7B-6F7D-4AD6-9833-177712097067}" dt="2023-06-16T03:27:37.245" v="215" actId="1076"/>
          <ac:spMkLst>
            <pc:docMk/>
            <pc:sldMk cId="3233712479" sldId="258"/>
            <ac:spMk id="184" creationId="{89F8A016-1F19-4183-933C-25B8608ADC9A}"/>
          </ac:spMkLst>
        </pc:spChg>
        <pc:spChg chg="add mod">
          <ac:chgData name="AL AYUBI, Moch Thoriq Assegaf" userId="89e49ae9-f1bf-4cdc-9af5-3a072d0e59ad" providerId="ADAL" clId="{2CAEAC7B-6F7D-4AD6-9833-177712097067}" dt="2023-06-16T03:27:48.323" v="219" actId="1076"/>
          <ac:spMkLst>
            <pc:docMk/>
            <pc:sldMk cId="3233712479" sldId="258"/>
            <ac:spMk id="185" creationId="{180C39D4-1326-4642-A089-9A9A0D964595}"/>
          </ac:spMkLst>
        </pc:spChg>
        <pc:grpChg chg="mod">
          <ac:chgData name="AL AYUBI, Moch Thoriq Assegaf" userId="89e49ae9-f1bf-4cdc-9af5-3a072d0e59ad" providerId="ADAL" clId="{2CAEAC7B-6F7D-4AD6-9833-177712097067}" dt="2023-06-16T01:54:15.486" v="21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 modGraphic">
          <ac:chgData name="AL AYUBI, Moch Thoriq Assegaf" userId="89e49ae9-f1bf-4cdc-9af5-3a072d0e59ad" providerId="ADAL" clId="{2CAEAC7B-6F7D-4AD6-9833-177712097067}" dt="2023-06-16T03:27:07.319" v="197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2CAEAC7B-6F7D-4AD6-9833-177712097067}" dt="2023-06-16T02:03:04.627" v="45" actId="1076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 modGraphic">
          <ac:chgData name="AL AYUBI, Moch Thoriq Assegaf" userId="89e49ae9-f1bf-4cdc-9af5-3a072d0e59ad" providerId="ADAL" clId="{2CAEAC7B-6F7D-4AD6-9833-177712097067}" dt="2023-06-16T03:27:27.201" v="213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2CAEAC7B-6F7D-4AD6-9833-177712097067}" dt="2023-06-16T03:26:07.423" v="172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2CAEAC7B-6F7D-4AD6-9833-177712097067}" dt="2023-06-16T02:02:50.921" v="43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2CAEAC7B-6F7D-4AD6-9833-177712097067}" dt="2023-06-16T02:02:57.427" v="44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2CAEAC7B-6F7D-4AD6-9833-177712097067}" dt="2023-06-16T02:02:43.590" v="40" actId="1076"/>
          <ac:picMkLst>
            <pc:docMk/>
            <pc:sldMk cId="3233712479" sldId="258"/>
            <ac:picMk id="138" creationId="{FB8496CE-7504-4005-8958-1AB852A033F8}"/>
          </ac:picMkLst>
        </pc:picChg>
      </pc:sldChg>
    </pc:docChg>
  </pc:docChgLst>
  <pc:docChgLst>
    <pc:chgData name="AL AYUBI, Moch Thoriq Assegaf" userId="89e49ae9-f1bf-4cdc-9af5-3a072d0e59ad" providerId="ADAL" clId="{8F13FD0D-2A55-4822-9DB3-FBA69AFAFC36}"/>
    <pc:docChg chg="undo custSel addSld delSld modSld">
      <pc:chgData name="AL AYUBI, Moch Thoriq Assegaf" userId="89e49ae9-f1bf-4cdc-9af5-3a072d0e59ad" providerId="ADAL" clId="{8F13FD0D-2A55-4822-9DB3-FBA69AFAFC36}" dt="2025-07-13T09:03:08.350" v="113" actId="20577"/>
      <pc:docMkLst>
        <pc:docMk/>
      </pc:docMkLst>
      <pc:sldChg chg="addSp modSp mod">
        <pc:chgData name="AL AYUBI, Moch Thoriq Assegaf" userId="89e49ae9-f1bf-4cdc-9af5-3a072d0e59ad" providerId="ADAL" clId="{8F13FD0D-2A55-4822-9DB3-FBA69AFAFC36}" dt="2025-07-13T09:02:56.482" v="96" actId="20577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8F13FD0D-2A55-4822-9DB3-FBA69AFAFC36}" dt="2025-07-13T09:02:56.482" v="96" actId="20577"/>
          <ac:spMkLst>
            <pc:docMk/>
            <pc:sldMk cId="1457485878" sldId="263"/>
            <ac:spMk id="12" creationId="{F37DD3AC-9772-AC60-781E-2825A0F48F8B}"/>
          </ac:spMkLst>
        </pc:spChg>
        <pc:spChg chg="mod">
          <ac:chgData name="AL AYUBI, Moch Thoriq Assegaf" userId="89e49ae9-f1bf-4cdc-9af5-3a072d0e59ad" providerId="ADAL" clId="{8F13FD0D-2A55-4822-9DB3-FBA69AFAFC36}" dt="2025-07-13T08:58:43.880" v="30"/>
          <ac:spMkLst>
            <pc:docMk/>
            <pc:sldMk cId="1457485878" sldId="263"/>
            <ac:spMk id="16" creationId="{02D8EC50-AEB0-F36E-4C60-3D9CDE654219}"/>
          </ac:spMkLst>
        </pc:spChg>
        <pc:grpChg chg="add mod">
          <ac:chgData name="AL AYUBI, Moch Thoriq Assegaf" userId="89e49ae9-f1bf-4cdc-9af5-3a072d0e59ad" providerId="ADAL" clId="{8F13FD0D-2A55-4822-9DB3-FBA69AFAFC36}" dt="2025-07-13T08:58:52.101" v="31" actId="1076"/>
          <ac:grpSpMkLst>
            <pc:docMk/>
            <pc:sldMk cId="1457485878" sldId="263"/>
            <ac:grpSpMk id="3" creationId="{4E9F6038-AD05-0CD2-3433-3B37670628F0}"/>
          </ac:grpSpMkLst>
        </pc:grpChg>
        <pc:graphicFrameChg chg="add mod modGraphic">
          <ac:chgData name="AL AYUBI, Moch Thoriq Assegaf" userId="89e49ae9-f1bf-4cdc-9af5-3a072d0e59ad" providerId="ADAL" clId="{8F13FD0D-2A55-4822-9DB3-FBA69AFAFC36}" dt="2025-07-13T08:59:16.958" v="36" actId="20577"/>
          <ac:graphicFrameMkLst>
            <pc:docMk/>
            <pc:sldMk cId="1457485878" sldId="263"/>
            <ac:graphicFrameMk id="2" creationId="{6AEDDF67-00D7-E3AB-938D-13E6E3865CDA}"/>
          </ac:graphicFrameMkLst>
        </pc:graphicFrameChg>
        <pc:graphicFrameChg chg="mod modGraphic">
          <ac:chgData name="AL AYUBI, Moch Thoriq Assegaf" userId="89e49ae9-f1bf-4cdc-9af5-3a072d0e59ad" providerId="ADAL" clId="{8F13FD0D-2A55-4822-9DB3-FBA69AFAFC36}" dt="2025-07-13T08:58:13.012" v="27" actId="2164"/>
          <ac:graphicFrameMkLst>
            <pc:docMk/>
            <pc:sldMk cId="1457485878" sldId="263"/>
            <ac:graphicFrameMk id="32" creationId="{A99EC13F-7678-3374-D7C2-9B86208068DF}"/>
          </ac:graphicFrameMkLst>
        </pc:graphicFrameChg>
        <pc:picChg chg="mod">
          <ac:chgData name="AL AYUBI, Moch Thoriq Assegaf" userId="89e49ae9-f1bf-4cdc-9af5-3a072d0e59ad" providerId="ADAL" clId="{8F13FD0D-2A55-4822-9DB3-FBA69AFAFC36}" dt="2025-07-13T08:58:43.880" v="30"/>
          <ac:picMkLst>
            <pc:docMk/>
            <pc:sldMk cId="1457485878" sldId="263"/>
            <ac:picMk id="20" creationId="{9C0B4E37-D013-C483-BC3E-24F2203921FF}"/>
          </ac:picMkLst>
        </pc:picChg>
      </pc:sldChg>
      <pc:sldChg chg="addSp delSp modSp mod">
        <pc:chgData name="AL AYUBI, Moch Thoriq Assegaf" userId="89e49ae9-f1bf-4cdc-9af5-3a072d0e59ad" providerId="ADAL" clId="{8F13FD0D-2A55-4822-9DB3-FBA69AFAFC36}" dt="2025-07-13T09:03:08.350" v="113" actId="20577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8F13FD0D-2A55-4822-9DB3-FBA69AFAFC36}" dt="2025-07-13T09:03:08.350" v="113" actId="20577"/>
          <ac:spMkLst>
            <pc:docMk/>
            <pc:sldMk cId="3447788907" sldId="264"/>
            <ac:spMk id="9" creationId="{23FF7F79-89E7-EA23-8D74-428304643246}"/>
          </ac:spMkLst>
        </pc:spChg>
        <pc:spChg chg="mod">
          <ac:chgData name="AL AYUBI, Moch Thoriq Assegaf" userId="89e49ae9-f1bf-4cdc-9af5-3a072d0e59ad" providerId="ADAL" clId="{8F13FD0D-2A55-4822-9DB3-FBA69AFAFC36}" dt="2025-07-13T08:59:54.326" v="46"/>
          <ac:spMkLst>
            <pc:docMk/>
            <pc:sldMk cId="3447788907" sldId="264"/>
            <ac:spMk id="18" creationId="{3E5A0DF0-145A-6F7C-5F9F-86C894B593BF}"/>
          </ac:spMkLst>
        </pc:spChg>
        <pc:spChg chg="mod">
          <ac:chgData name="AL AYUBI, Moch Thoriq Assegaf" userId="89e49ae9-f1bf-4cdc-9af5-3a072d0e59ad" providerId="ADAL" clId="{8F13FD0D-2A55-4822-9DB3-FBA69AFAFC36}" dt="2025-07-13T08:59:54.326" v="46"/>
          <ac:spMkLst>
            <pc:docMk/>
            <pc:sldMk cId="3447788907" sldId="264"/>
            <ac:spMk id="21" creationId="{0C0A123D-B8DC-16F2-BBB6-AF1B4131897F}"/>
          </ac:spMkLst>
        </pc:spChg>
        <pc:spChg chg="mod">
          <ac:chgData name="AL AYUBI, Moch Thoriq Assegaf" userId="89e49ae9-f1bf-4cdc-9af5-3a072d0e59ad" providerId="ADAL" clId="{8F13FD0D-2A55-4822-9DB3-FBA69AFAFC36}" dt="2025-07-13T08:59:54.326" v="46"/>
          <ac:spMkLst>
            <pc:docMk/>
            <pc:sldMk cId="3447788907" sldId="264"/>
            <ac:spMk id="22" creationId="{0A2A361D-3F37-ECCF-CF74-EE7A42AC156C}"/>
          </ac:spMkLst>
        </pc:spChg>
        <pc:spChg chg="mod">
          <ac:chgData name="AL AYUBI, Moch Thoriq Assegaf" userId="89e49ae9-f1bf-4cdc-9af5-3a072d0e59ad" providerId="ADAL" clId="{8F13FD0D-2A55-4822-9DB3-FBA69AFAFC36}" dt="2025-07-13T08:59:54.326" v="46"/>
          <ac:spMkLst>
            <pc:docMk/>
            <pc:sldMk cId="3447788907" sldId="264"/>
            <ac:spMk id="23" creationId="{0C22B98D-FB28-6FC0-1693-0B792962CDB7}"/>
          </ac:spMkLst>
        </pc:spChg>
        <pc:grpChg chg="del">
          <ac:chgData name="AL AYUBI, Moch Thoriq Assegaf" userId="89e49ae9-f1bf-4cdc-9af5-3a072d0e59ad" providerId="ADAL" clId="{8F13FD0D-2A55-4822-9DB3-FBA69AFAFC36}" dt="2025-07-13T08:59:03.932" v="33" actId="478"/>
          <ac:grpSpMkLst>
            <pc:docMk/>
            <pc:sldMk cId="3447788907" sldId="264"/>
            <ac:grpSpMk id="2" creationId="{742D1614-DB34-FB34-7396-F9D9AB7D0C76}"/>
          </ac:grpSpMkLst>
        </pc:grpChg>
        <pc:grpChg chg="add mod">
          <ac:chgData name="AL AYUBI, Moch Thoriq Assegaf" userId="89e49ae9-f1bf-4cdc-9af5-3a072d0e59ad" providerId="ADAL" clId="{8F13FD0D-2A55-4822-9DB3-FBA69AFAFC36}" dt="2025-07-13T08:59:54.326" v="46"/>
          <ac:grpSpMkLst>
            <pc:docMk/>
            <pc:sldMk cId="3447788907" sldId="264"/>
            <ac:grpSpMk id="15" creationId="{B30BF1BB-29F1-E083-9B01-0FC9CAC7ADCF}"/>
          </ac:grpSpMkLst>
        </pc:grpChg>
        <pc:grpChg chg="mod">
          <ac:chgData name="AL AYUBI, Moch Thoriq Assegaf" userId="89e49ae9-f1bf-4cdc-9af5-3a072d0e59ad" providerId="ADAL" clId="{8F13FD0D-2A55-4822-9DB3-FBA69AFAFC36}" dt="2025-07-13T08:59:54.326" v="46"/>
          <ac:grpSpMkLst>
            <pc:docMk/>
            <pc:sldMk cId="3447788907" sldId="264"/>
            <ac:grpSpMk id="16" creationId="{4998202B-F17F-AF14-983F-DFE9FE149603}"/>
          </ac:grpSpMkLst>
        </pc:grpChg>
        <pc:graphicFrameChg chg="mod modGraphic">
          <ac:chgData name="AL AYUBI, Moch Thoriq Assegaf" userId="89e49ae9-f1bf-4cdc-9af5-3a072d0e59ad" providerId="ADAL" clId="{8F13FD0D-2A55-4822-9DB3-FBA69AFAFC36}" dt="2025-07-13T09:02:38.762" v="88" actId="113"/>
          <ac:graphicFrameMkLst>
            <pc:docMk/>
            <pc:sldMk cId="3447788907" sldId="264"/>
            <ac:graphicFrameMk id="30" creationId="{F9F9E4FB-6787-6EF8-AFC2-FC7B0C6F4AE1}"/>
          </ac:graphicFrameMkLst>
        </pc:graphicFrameChg>
        <pc:picChg chg="mod">
          <ac:chgData name="AL AYUBI, Moch Thoriq Assegaf" userId="89e49ae9-f1bf-4cdc-9af5-3a072d0e59ad" providerId="ADAL" clId="{8F13FD0D-2A55-4822-9DB3-FBA69AFAFC36}" dt="2025-07-13T08:59:54.326" v="46"/>
          <ac:picMkLst>
            <pc:docMk/>
            <pc:sldMk cId="3447788907" sldId="264"/>
            <ac:picMk id="17" creationId="{9937DF21-04CB-D58E-08AF-CCF0AFB38012}"/>
          </ac:picMkLst>
        </pc:picChg>
        <pc:picChg chg="mod">
          <ac:chgData name="AL AYUBI, Moch Thoriq Assegaf" userId="89e49ae9-f1bf-4cdc-9af5-3a072d0e59ad" providerId="ADAL" clId="{8F13FD0D-2A55-4822-9DB3-FBA69AFAFC36}" dt="2025-07-13T08:59:54.326" v="46"/>
          <ac:picMkLst>
            <pc:docMk/>
            <pc:sldMk cId="3447788907" sldId="264"/>
            <ac:picMk id="19" creationId="{09FF8AA1-86B6-4DFC-3A62-431F892060A8}"/>
          </ac:picMkLst>
        </pc:picChg>
        <pc:picChg chg="mod">
          <ac:chgData name="AL AYUBI, Moch Thoriq Assegaf" userId="89e49ae9-f1bf-4cdc-9af5-3a072d0e59ad" providerId="ADAL" clId="{8F13FD0D-2A55-4822-9DB3-FBA69AFAFC36}" dt="2025-07-13T08:59:54.326" v="46"/>
          <ac:picMkLst>
            <pc:docMk/>
            <pc:sldMk cId="3447788907" sldId="264"/>
            <ac:picMk id="20" creationId="{A091E6D6-5CD9-AFBB-691A-A86AED2F83B0}"/>
          </ac:picMkLst>
        </pc:picChg>
        <pc:picChg chg="mod">
          <ac:chgData name="AL AYUBI, Moch Thoriq Assegaf" userId="89e49ae9-f1bf-4cdc-9af5-3a072d0e59ad" providerId="ADAL" clId="{8F13FD0D-2A55-4822-9DB3-FBA69AFAFC36}" dt="2025-07-13T08:59:54.326" v="46"/>
          <ac:picMkLst>
            <pc:docMk/>
            <pc:sldMk cId="3447788907" sldId="264"/>
            <ac:picMk id="24" creationId="{5442B3D5-694C-2B4C-3FBD-691DA405B2A0}"/>
          </ac:picMkLst>
        </pc:picChg>
        <pc:picChg chg="mod">
          <ac:chgData name="AL AYUBI, Moch Thoriq Assegaf" userId="89e49ae9-f1bf-4cdc-9af5-3a072d0e59ad" providerId="ADAL" clId="{8F13FD0D-2A55-4822-9DB3-FBA69AFAFC36}" dt="2025-07-13T08:59:54.326" v="46"/>
          <ac:picMkLst>
            <pc:docMk/>
            <pc:sldMk cId="3447788907" sldId="264"/>
            <ac:picMk id="25" creationId="{1DC09B9D-0498-0F45-7A0E-D0F8C75EAEB8}"/>
          </ac:picMkLst>
        </pc:picChg>
        <pc:picChg chg="mod">
          <ac:chgData name="AL AYUBI, Moch Thoriq Assegaf" userId="89e49ae9-f1bf-4cdc-9af5-3a072d0e59ad" providerId="ADAL" clId="{8F13FD0D-2A55-4822-9DB3-FBA69AFAFC36}" dt="2025-07-13T08:59:54.326" v="46"/>
          <ac:picMkLst>
            <pc:docMk/>
            <pc:sldMk cId="3447788907" sldId="264"/>
            <ac:picMk id="26" creationId="{4FC85607-7F69-729C-6E65-2039E02AF63A}"/>
          </ac:picMkLst>
        </pc:picChg>
      </pc:sldChg>
      <pc:sldChg chg="delSp modSp add del mod">
        <pc:chgData name="AL AYUBI, Moch Thoriq Assegaf" userId="89e49ae9-f1bf-4cdc-9af5-3a072d0e59ad" providerId="ADAL" clId="{8F13FD0D-2A55-4822-9DB3-FBA69AFAFC36}" dt="2025-07-13T08:59:56.181" v="47" actId="47"/>
        <pc:sldMkLst>
          <pc:docMk/>
          <pc:sldMk cId="707991909" sldId="265"/>
        </pc:sldMkLst>
        <pc:grpChg chg="del">
          <ac:chgData name="AL AYUBI, Moch Thoriq Assegaf" userId="89e49ae9-f1bf-4cdc-9af5-3a072d0e59ad" providerId="ADAL" clId="{8F13FD0D-2A55-4822-9DB3-FBA69AFAFC36}" dt="2025-07-13T08:59:52.552" v="45" actId="21"/>
          <ac:grpSpMkLst>
            <pc:docMk/>
            <pc:sldMk cId="707991909" sldId="265"/>
            <ac:grpSpMk id="15" creationId="{D240C13F-C402-C874-2290-DF769D9A7C83}"/>
          </ac:grpSpMkLst>
        </pc:grpChg>
        <pc:graphicFrameChg chg="modGraphic">
          <ac:chgData name="AL AYUBI, Moch Thoriq Assegaf" userId="89e49ae9-f1bf-4cdc-9af5-3a072d0e59ad" providerId="ADAL" clId="{8F13FD0D-2A55-4822-9DB3-FBA69AFAFC36}" dt="2025-07-13T08:59:45.434" v="41" actId="21"/>
          <ac:graphicFrameMkLst>
            <pc:docMk/>
            <pc:sldMk cId="707991909" sldId="265"/>
            <ac:graphicFrameMk id="30" creationId="{F9F9E4FB-6787-6EF8-AFC2-FC7B0C6F4AE1}"/>
          </ac:graphicFrameMkLst>
        </pc:graphicFrameChg>
      </pc:sldChg>
    </pc:docChg>
  </pc:docChgLst>
  <pc:docChgLst>
    <pc:chgData name="AL AYUBI, Moch Thoriq Assegaf" userId="89e49ae9-f1bf-4cdc-9af5-3a072d0e59ad" providerId="ADAL" clId="{27E84C45-56B4-4B0F-91D9-2B4B32A9AAC8}"/>
    <pc:docChg chg="custSel addSld modSld">
      <pc:chgData name="AL AYUBI, Moch Thoriq Assegaf" userId="89e49ae9-f1bf-4cdc-9af5-3a072d0e59ad" providerId="ADAL" clId="{27E84C45-56B4-4B0F-91D9-2B4B32A9AAC8}" dt="2025-01-24T09:03:18.088" v="117" actId="478"/>
      <pc:docMkLst>
        <pc:docMk/>
      </pc:docMkLst>
      <pc:sldChg chg="delSp modSp mod">
        <pc:chgData name="AL AYUBI, Moch Thoriq Assegaf" userId="89e49ae9-f1bf-4cdc-9af5-3a072d0e59ad" providerId="ADAL" clId="{27E84C45-56B4-4B0F-91D9-2B4B32A9AAC8}" dt="2025-01-24T09:03:18.088" v="117" actId="478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27E84C45-56B4-4B0F-91D9-2B4B32A9AAC8}" dt="2025-01-24T09:02:32.113" v="100"/>
          <ac:spMkLst>
            <pc:docMk/>
            <pc:sldMk cId="335429979" sldId="260"/>
            <ac:spMk id="3" creationId="{588BCB38-82D3-B14E-045C-C804388AE0DD}"/>
          </ac:spMkLst>
        </pc:spChg>
        <pc:spChg chg="del mod">
          <ac:chgData name="AL AYUBI, Moch Thoriq Assegaf" userId="89e49ae9-f1bf-4cdc-9af5-3a072d0e59ad" providerId="ADAL" clId="{27E84C45-56B4-4B0F-91D9-2B4B32A9AAC8}" dt="2025-01-24T09:03:18.088" v="117" actId="478"/>
          <ac:spMkLst>
            <pc:docMk/>
            <pc:sldMk cId="335429979" sldId="260"/>
            <ac:spMk id="28" creationId="{C2BF2BBD-3E03-416A-0A9E-3EA556E5D56B}"/>
          </ac:spMkLst>
        </pc:spChg>
        <pc:graphicFrameChg chg="mod modGraphic">
          <ac:chgData name="AL AYUBI, Moch Thoriq Assegaf" userId="89e49ae9-f1bf-4cdc-9af5-3a072d0e59ad" providerId="ADAL" clId="{27E84C45-56B4-4B0F-91D9-2B4B32A9AAC8}" dt="2025-01-24T08:52:23.072" v="31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 mod">
        <pc:chgData name="AL AYUBI, Moch Thoriq Assegaf" userId="89e49ae9-f1bf-4cdc-9af5-3a072d0e59ad" providerId="ADAL" clId="{27E84C45-56B4-4B0F-91D9-2B4B32A9AAC8}" dt="2025-01-24T09:02:32.113" v="100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27E84C45-56B4-4B0F-91D9-2B4B32A9AAC8}" dt="2025-01-24T09:02:32.113" v="100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27E84C45-56B4-4B0F-91D9-2B4B32A9AAC8}" dt="2025-01-24T08:49:14.183" v="9" actId="20577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modSp mod">
        <pc:chgData name="AL AYUBI, Moch Thoriq Assegaf" userId="89e49ae9-f1bf-4cdc-9af5-3a072d0e59ad" providerId="ADAL" clId="{27E84C45-56B4-4B0F-91D9-2B4B32A9AAC8}" dt="2025-01-24T09:02:47.337" v="102" actId="113"/>
        <pc:sldMkLst>
          <pc:docMk/>
          <pc:sldMk cId="4037847218" sldId="262"/>
        </pc:sldMkLst>
        <pc:spChg chg="mod">
          <ac:chgData name="AL AYUBI, Moch Thoriq Assegaf" userId="89e49ae9-f1bf-4cdc-9af5-3a072d0e59ad" providerId="ADAL" clId="{27E84C45-56B4-4B0F-91D9-2B4B32A9AAC8}" dt="2025-01-24T09:02:32.113" v="100"/>
          <ac:spMkLst>
            <pc:docMk/>
            <pc:sldMk cId="4037847218" sldId="262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27E84C45-56B4-4B0F-91D9-2B4B32A9AAC8}" dt="2025-01-24T09:02:47.337" v="102" actId="113"/>
          <ac:graphicFrameMkLst>
            <pc:docMk/>
            <pc:sldMk cId="4037847218" sldId="262"/>
            <ac:graphicFrameMk id="11" creationId="{A1D8BC2B-0841-8E90-D4EF-057BAC3244CD}"/>
          </ac:graphicFrameMkLst>
        </pc:graphicFrameChg>
      </pc:sldChg>
      <pc:sldChg chg="delSp modSp add mod">
        <pc:chgData name="AL AYUBI, Moch Thoriq Assegaf" userId="89e49ae9-f1bf-4cdc-9af5-3a072d0e59ad" providerId="ADAL" clId="{27E84C45-56B4-4B0F-91D9-2B4B32A9AAC8}" dt="2025-01-24T09:02:32.113" v="100"/>
        <pc:sldMkLst>
          <pc:docMk/>
          <pc:sldMk cId="4231433063" sldId="263"/>
        </pc:sldMkLst>
        <pc:spChg chg="mod">
          <ac:chgData name="AL AYUBI, Moch Thoriq Assegaf" userId="89e49ae9-f1bf-4cdc-9af5-3a072d0e59ad" providerId="ADAL" clId="{27E84C45-56B4-4B0F-91D9-2B4B32A9AAC8}" dt="2025-01-24T09:02:32.113" v="100"/>
          <ac:spMkLst>
            <pc:docMk/>
            <pc:sldMk cId="4231433063" sldId="263"/>
            <ac:spMk id="17" creationId="{DBD9BA81-22B7-4551-1CED-F692C64A72C9}"/>
          </ac:spMkLst>
        </pc:spChg>
        <pc:grpChg chg="del">
          <ac:chgData name="AL AYUBI, Moch Thoriq Assegaf" userId="89e49ae9-f1bf-4cdc-9af5-3a072d0e59ad" providerId="ADAL" clId="{27E84C45-56B4-4B0F-91D9-2B4B32A9AAC8}" dt="2025-01-24T08:49:20.516" v="11" actId="478"/>
          <ac:grpSpMkLst>
            <pc:docMk/>
            <pc:sldMk cId="4231433063" sldId="263"/>
            <ac:grpSpMk id="2" creationId="{BF5DE3D9-AC6B-F4F9-C9B7-BAE72B025179}"/>
          </ac:grpSpMkLst>
        </pc:grpChg>
        <pc:graphicFrameChg chg="mod">
          <ac:chgData name="AL AYUBI, Moch Thoriq Assegaf" userId="89e49ae9-f1bf-4cdc-9af5-3a072d0e59ad" providerId="ADAL" clId="{27E84C45-56B4-4B0F-91D9-2B4B32A9AAC8}" dt="2025-01-24T08:50:52.077" v="21"/>
          <ac:graphicFrameMkLst>
            <pc:docMk/>
            <pc:sldMk cId="4231433063" sldId="263"/>
            <ac:graphicFrameMk id="16" creationId="{22755A8A-0171-B520-658F-99146E697572}"/>
          </ac:graphicFrameMkLst>
        </pc:graphicFrameChg>
      </pc:sldChg>
      <pc:sldChg chg="modSp add mod">
        <pc:chgData name="AL AYUBI, Moch Thoriq Assegaf" userId="89e49ae9-f1bf-4cdc-9af5-3a072d0e59ad" providerId="ADAL" clId="{27E84C45-56B4-4B0F-91D9-2B4B32A9AAC8}" dt="2025-01-24T09:02:32.113" v="100"/>
        <pc:sldMkLst>
          <pc:docMk/>
          <pc:sldMk cId="1430918320" sldId="264"/>
        </pc:sldMkLst>
        <pc:spChg chg="mod">
          <ac:chgData name="AL AYUBI, Moch Thoriq Assegaf" userId="89e49ae9-f1bf-4cdc-9af5-3a072d0e59ad" providerId="ADAL" clId="{27E84C45-56B4-4B0F-91D9-2B4B32A9AAC8}" dt="2025-01-24T09:02:32.113" v="100"/>
          <ac:spMkLst>
            <pc:docMk/>
            <pc:sldMk cId="1430918320" sldId="264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27E84C45-56B4-4B0F-91D9-2B4B32A9AAC8}" dt="2025-01-24T08:51:03.719" v="23" actId="1076"/>
          <ac:graphicFrameMkLst>
            <pc:docMk/>
            <pc:sldMk cId="1430918320" sldId="264"/>
            <ac:graphicFrameMk id="16" creationId="{22755A8A-0171-B520-658F-99146E697572}"/>
          </ac:graphicFrameMkLst>
        </pc:graphicFrameChg>
      </pc:sldChg>
      <pc:sldChg chg="modSp add mod">
        <pc:chgData name="AL AYUBI, Moch Thoriq Assegaf" userId="89e49ae9-f1bf-4cdc-9af5-3a072d0e59ad" providerId="ADAL" clId="{27E84C45-56B4-4B0F-91D9-2B4B32A9AAC8}" dt="2025-01-24T09:02:44.236" v="101" actId="113"/>
        <pc:sldMkLst>
          <pc:docMk/>
          <pc:sldMk cId="2205591852" sldId="265"/>
        </pc:sldMkLst>
        <pc:spChg chg="mod">
          <ac:chgData name="AL AYUBI, Moch Thoriq Assegaf" userId="89e49ae9-f1bf-4cdc-9af5-3a072d0e59ad" providerId="ADAL" clId="{27E84C45-56B4-4B0F-91D9-2B4B32A9AAC8}" dt="2025-01-24T09:02:32.113" v="100"/>
          <ac:spMkLst>
            <pc:docMk/>
            <pc:sldMk cId="2205591852" sldId="265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27E84C45-56B4-4B0F-91D9-2B4B32A9AAC8}" dt="2025-01-24T09:02:44.236" v="101" actId="113"/>
          <ac:graphicFrameMkLst>
            <pc:docMk/>
            <pc:sldMk cId="2205591852" sldId="265"/>
            <ac:graphicFrameMk id="11" creationId="{A1D8BC2B-0841-8E90-D4EF-057BAC3244CD}"/>
          </ac:graphicFrameMkLst>
        </pc:graphicFrameChg>
      </pc:sldChg>
    </pc:docChg>
  </pc:docChgLst>
  <pc:docChgLst>
    <pc:chgData name="AL AYUBI, Moch Thoriq Assegaf" userId="89e49ae9-f1bf-4cdc-9af5-3a072d0e59ad" providerId="ADAL" clId="{180224DE-CF37-4B8D-960A-D8BF28726701}"/>
    <pc:docChg chg="undo custSel modSld">
      <pc:chgData name="AL AYUBI, Moch Thoriq Assegaf" userId="89e49ae9-f1bf-4cdc-9af5-3a072d0e59ad" providerId="ADAL" clId="{180224DE-CF37-4B8D-960A-D8BF28726701}" dt="2023-08-25T07:03:02.147" v="232" actId="1076"/>
      <pc:docMkLst>
        <pc:docMk/>
      </pc:docMkLst>
      <pc:sldChg chg="addSp delSp modSp mod">
        <pc:chgData name="AL AYUBI, Moch Thoriq Assegaf" userId="89e49ae9-f1bf-4cdc-9af5-3a072d0e59ad" providerId="ADAL" clId="{180224DE-CF37-4B8D-960A-D8BF28726701}" dt="2023-08-25T07:02:01.189" v="220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180224DE-CF37-4B8D-960A-D8BF28726701}" dt="2023-08-25T04:06:08.106" v="7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180224DE-CF37-4B8D-960A-D8BF28726701}" dt="2023-08-25T06:57:34.755" v="176" actId="1076"/>
          <ac:spMkLst>
            <pc:docMk/>
            <pc:sldMk cId="3233712479" sldId="258"/>
            <ac:spMk id="6" creationId="{54D0B335-1F2E-DDCE-6937-96B975BCCC69}"/>
          </ac:spMkLst>
        </pc:spChg>
        <pc:spChg chg="del">
          <ac:chgData name="AL AYUBI, Moch Thoriq Assegaf" userId="89e49ae9-f1bf-4cdc-9af5-3a072d0e59ad" providerId="ADAL" clId="{180224DE-CF37-4B8D-960A-D8BF28726701}" dt="2023-08-25T06:52:12.362" v="127" actId="478"/>
          <ac:spMkLst>
            <pc:docMk/>
            <pc:sldMk cId="3233712479" sldId="258"/>
            <ac:spMk id="13" creationId="{36AF786A-A4A4-1224-F1BE-EC7B9D95B6FE}"/>
          </ac:spMkLst>
        </pc:spChg>
        <pc:spChg chg="del">
          <ac:chgData name="AL AYUBI, Moch Thoriq Assegaf" userId="89e49ae9-f1bf-4cdc-9af5-3a072d0e59ad" providerId="ADAL" clId="{180224DE-CF37-4B8D-960A-D8BF28726701}" dt="2023-08-25T06:52:15.975" v="128" actId="478"/>
          <ac:spMkLst>
            <pc:docMk/>
            <pc:sldMk cId="3233712479" sldId="258"/>
            <ac:spMk id="17" creationId="{4742E3F7-6771-806B-FB64-03850D6B2B55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19" creationId="{99223BEC-845F-FAD8-326A-D5A60B3FB719}"/>
          </ac:spMkLst>
        </pc:spChg>
        <pc:spChg chg="mod">
          <ac:chgData name="AL AYUBI, Moch Thoriq Assegaf" userId="89e49ae9-f1bf-4cdc-9af5-3a072d0e59ad" providerId="ADAL" clId="{180224DE-CF37-4B8D-960A-D8BF28726701}" dt="2023-08-25T06:57:25.994" v="175" actId="1076"/>
          <ac:spMkLst>
            <pc:docMk/>
            <pc:sldMk cId="3233712479" sldId="258"/>
            <ac:spMk id="21" creationId="{CFA47D72-9956-470A-8A1B-5ED88F70C2E6}"/>
          </ac:spMkLst>
        </pc:spChg>
        <pc:spChg chg="mod">
          <ac:chgData name="AL AYUBI, Moch Thoriq Assegaf" userId="89e49ae9-f1bf-4cdc-9af5-3a072d0e59ad" providerId="ADAL" clId="{180224DE-CF37-4B8D-960A-D8BF28726701}" dt="2023-08-25T06:57:18.900" v="174" actId="1076"/>
          <ac:spMkLst>
            <pc:docMk/>
            <pc:sldMk cId="3233712479" sldId="258"/>
            <ac:spMk id="22" creationId="{4DE20041-7482-FF4E-A745-FE5BFB882572}"/>
          </ac:spMkLst>
        </pc:spChg>
        <pc:spChg chg="del">
          <ac:chgData name="AL AYUBI, Moch Thoriq Assegaf" userId="89e49ae9-f1bf-4cdc-9af5-3a072d0e59ad" providerId="ADAL" clId="{180224DE-CF37-4B8D-960A-D8BF28726701}" dt="2023-08-25T06:59:23.752" v="185" actId="478"/>
          <ac:spMkLst>
            <pc:docMk/>
            <pc:sldMk cId="3233712479" sldId="258"/>
            <ac:spMk id="23" creationId="{F948956E-824E-2FA1-1437-B90ECBC8A401}"/>
          </ac:spMkLst>
        </pc:spChg>
        <pc:spChg chg="add mod">
          <ac:chgData name="AL AYUBI, Moch Thoriq Assegaf" userId="89e49ae9-f1bf-4cdc-9af5-3a072d0e59ad" providerId="ADAL" clId="{180224DE-CF37-4B8D-960A-D8BF28726701}" dt="2023-08-25T06:59:56.063" v="189" actId="14100"/>
          <ac:spMkLst>
            <pc:docMk/>
            <pc:sldMk cId="3233712479" sldId="258"/>
            <ac:spMk id="25" creationId="{137F1997-6287-9A07-B0AE-9075A86ABA61}"/>
          </ac:spMkLst>
        </pc:spChg>
        <pc:spChg chg="add mod">
          <ac:chgData name="AL AYUBI, Moch Thoriq Assegaf" userId="89e49ae9-f1bf-4cdc-9af5-3a072d0e59ad" providerId="ADAL" clId="{180224DE-CF37-4B8D-960A-D8BF28726701}" dt="2023-08-25T07:00:06.407" v="194" actId="1076"/>
          <ac:spMkLst>
            <pc:docMk/>
            <pc:sldMk cId="3233712479" sldId="258"/>
            <ac:spMk id="26" creationId="{A97CA2EF-A8E5-62B0-6467-5FA4665FC5D2}"/>
          </ac:spMkLst>
        </pc:spChg>
        <pc:spChg chg="mod">
          <ac:chgData name="AL AYUBI, Moch Thoriq Assegaf" userId="89e49ae9-f1bf-4cdc-9af5-3a072d0e59ad" providerId="ADAL" clId="{180224DE-CF37-4B8D-960A-D8BF28726701}" dt="2023-08-25T06:55:52.592" v="145" actId="20577"/>
          <ac:spMkLst>
            <pc:docMk/>
            <pc:sldMk cId="3233712479" sldId="258"/>
            <ac:spMk id="27" creationId="{56A72CC8-CE52-4C39-AB58-E792897DE88D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32" creationId="{AFA07CFA-9C62-FA0C-58F9-947DFF457996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34" creationId="{FA876875-B7BF-6F31-D0C0-71D43E6F6762}"/>
          </ac:spMkLst>
        </pc:spChg>
        <pc:spChg chg="add mod">
          <ac:chgData name="AL AYUBI, Moch Thoriq Assegaf" userId="89e49ae9-f1bf-4cdc-9af5-3a072d0e59ad" providerId="ADAL" clId="{180224DE-CF37-4B8D-960A-D8BF28726701}" dt="2023-08-25T07:00:10.219" v="195" actId="1076"/>
          <ac:spMkLst>
            <pc:docMk/>
            <pc:sldMk cId="3233712479" sldId="258"/>
            <ac:spMk id="35" creationId="{FB1D4AB0-32F8-454D-9828-BF353DEDB90A}"/>
          </ac:spMkLst>
        </pc:spChg>
        <pc:spChg chg="add mod">
          <ac:chgData name="AL AYUBI, Moch Thoriq Assegaf" userId="89e49ae9-f1bf-4cdc-9af5-3a072d0e59ad" providerId="ADAL" clId="{180224DE-CF37-4B8D-960A-D8BF28726701}" dt="2023-08-25T07:00:03.321" v="193" actId="1076"/>
          <ac:spMkLst>
            <pc:docMk/>
            <pc:sldMk cId="3233712479" sldId="258"/>
            <ac:spMk id="36" creationId="{47000FED-6BD9-DF94-B8E6-2ADFAD7FB69A}"/>
          </ac:spMkLst>
        </pc:spChg>
        <pc:spChg chg="add mod">
          <ac:chgData name="AL AYUBI, Moch Thoriq Assegaf" userId="89e49ae9-f1bf-4cdc-9af5-3a072d0e59ad" providerId="ADAL" clId="{180224DE-CF37-4B8D-960A-D8BF28726701}" dt="2023-08-25T07:00:29.587" v="199" actId="1076"/>
          <ac:spMkLst>
            <pc:docMk/>
            <pc:sldMk cId="3233712479" sldId="258"/>
            <ac:spMk id="37" creationId="{56DA29ED-4E5F-8282-0802-10089B0474C9}"/>
          </ac:spMkLst>
        </pc:spChg>
        <pc:spChg chg="add mod">
          <ac:chgData name="AL AYUBI, Moch Thoriq Assegaf" userId="89e49ae9-f1bf-4cdc-9af5-3a072d0e59ad" providerId="ADAL" clId="{180224DE-CF37-4B8D-960A-D8BF28726701}" dt="2023-08-25T07:00:38.116" v="201" actId="1076"/>
          <ac:spMkLst>
            <pc:docMk/>
            <pc:sldMk cId="3233712479" sldId="258"/>
            <ac:spMk id="38" creationId="{AC780691-4EC6-D0FD-C802-2D284B860E53}"/>
          </ac:spMkLst>
        </pc:spChg>
        <pc:spChg chg="add mod">
          <ac:chgData name="AL AYUBI, Moch Thoriq Assegaf" userId="89e49ae9-f1bf-4cdc-9af5-3a072d0e59ad" providerId="ADAL" clId="{180224DE-CF37-4B8D-960A-D8BF28726701}" dt="2023-08-25T07:00:57.534" v="204" actId="14100"/>
          <ac:spMkLst>
            <pc:docMk/>
            <pc:sldMk cId="3233712479" sldId="258"/>
            <ac:spMk id="39" creationId="{76A44DB0-6ADB-38A7-3040-ADAFFD868C8C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40" creationId="{E73E0399-24B3-921C-D1AC-9D447E5FEF79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42" creationId="{5C5D5A34-0E35-3DAE-849B-AC0AB887A8BD}"/>
          </ac:spMkLst>
        </pc:spChg>
        <pc:spChg chg="del">
          <ac:chgData name="AL AYUBI, Moch Thoriq Assegaf" userId="89e49ae9-f1bf-4cdc-9af5-3a072d0e59ad" providerId="ADAL" clId="{180224DE-CF37-4B8D-960A-D8BF28726701}" dt="2023-08-25T06:52:18.530" v="129" actId="478"/>
          <ac:spMkLst>
            <pc:docMk/>
            <pc:sldMk cId="3233712479" sldId="258"/>
            <ac:spMk id="43" creationId="{07519BF7-0319-E5D8-05D4-B60192B65995}"/>
          </ac:spMkLst>
        </pc:spChg>
        <pc:spChg chg="del">
          <ac:chgData name="AL AYUBI, Moch Thoriq Assegaf" userId="89e49ae9-f1bf-4cdc-9af5-3a072d0e59ad" providerId="ADAL" clId="{180224DE-CF37-4B8D-960A-D8BF28726701}" dt="2023-08-25T06:52:15.975" v="128" actId="478"/>
          <ac:spMkLst>
            <pc:docMk/>
            <pc:sldMk cId="3233712479" sldId="258"/>
            <ac:spMk id="44" creationId="{A5CD351B-79AB-83B6-A241-CFCF0389504E}"/>
          </ac:spMkLst>
        </pc:spChg>
        <pc:spChg chg="del">
          <ac:chgData name="AL AYUBI, Moch Thoriq Assegaf" userId="89e49ae9-f1bf-4cdc-9af5-3a072d0e59ad" providerId="ADAL" clId="{180224DE-CF37-4B8D-960A-D8BF28726701}" dt="2023-08-25T06:59:11.690" v="181" actId="478"/>
          <ac:spMkLst>
            <pc:docMk/>
            <pc:sldMk cId="3233712479" sldId="258"/>
            <ac:spMk id="45" creationId="{13595548-6F1C-1B3D-2CD1-79B220629F2C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46" creationId="{5FFCE58E-C67F-3129-56F6-FA210B1E6498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49" creationId="{63809A69-8C04-5E42-E55C-B7921BF8E6DD}"/>
          </ac:spMkLst>
        </pc:spChg>
        <pc:spChg chg="mod">
          <ac:chgData name="AL AYUBI, Moch Thoriq Assegaf" userId="89e49ae9-f1bf-4cdc-9af5-3a072d0e59ad" providerId="ADAL" clId="{180224DE-CF37-4B8D-960A-D8BF28726701}" dt="2023-08-25T06:59:31.097" v="186" actId="1076"/>
          <ac:spMkLst>
            <pc:docMk/>
            <pc:sldMk cId="3233712479" sldId="258"/>
            <ac:spMk id="50" creationId="{EE91A71F-F50B-AC21-1BCD-75DC6CEBD0E3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51" creationId="{E8FC0803-686C-5DF0-E344-FE517D027BFF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52" creationId="{BCB3C217-764A-9A25-68D3-D3E92B881DC7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54" creationId="{6C589C27-28BC-4FFA-4E0E-F776FB365CD0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56" creationId="{8EA4F7E4-82DE-B6F1-1BC6-7A55E9C2FCD2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57" creationId="{E7F4FD01-1E72-C232-5CE8-1B275FE0A157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58" creationId="{D5AFE41D-2021-9AB4-805E-793326D07752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59" creationId="{FD722351-077C-35A2-818C-09DDE9CBF27B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60" creationId="{418BA7CF-0A73-FE6E-6FE6-B3B5614AD62B}"/>
          </ac:spMkLst>
        </pc:spChg>
        <pc:spChg chg="del">
          <ac:chgData name="AL AYUBI, Moch Thoriq Assegaf" userId="89e49ae9-f1bf-4cdc-9af5-3a072d0e59ad" providerId="ADAL" clId="{180224DE-CF37-4B8D-960A-D8BF28726701}" dt="2023-08-25T06:26:47.919" v="91" actId="478"/>
          <ac:spMkLst>
            <pc:docMk/>
            <pc:sldMk cId="3233712479" sldId="258"/>
            <ac:spMk id="61" creationId="{18BDF628-180C-F9C8-8797-6931582258E5}"/>
          </ac:spMkLst>
        </pc:spChg>
        <pc:spChg chg="add mod">
          <ac:chgData name="AL AYUBI, Moch Thoriq Assegaf" userId="89e49ae9-f1bf-4cdc-9af5-3a072d0e59ad" providerId="ADAL" clId="{180224DE-CF37-4B8D-960A-D8BF28726701}" dt="2023-08-25T07:01:00.809" v="206" actId="1076"/>
          <ac:spMkLst>
            <pc:docMk/>
            <pc:sldMk cId="3233712479" sldId="258"/>
            <ac:spMk id="62" creationId="{61B5886D-E98A-5F1F-7FD0-44BB1C1A44A0}"/>
          </ac:spMkLst>
        </pc:spChg>
        <pc:spChg chg="add mod">
          <ac:chgData name="AL AYUBI, Moch Thoriq Assegaf" userId="89e49ae9-f1bf-4cdc-9af5-3a072d0e59ad" providerId="ADAL" clId="{180224DE-CF37-4B8D-960A-D8BF28726701}" dt="2023-08-25T07:01:19.110" v="210" actId="1076"/>
          <ac:spMkLst>
            <pc:docMk/>
            <pc:sldMk cId="3233712479" sldId="258"/>
            <ac:spMk id="63" creationId="{0A36DDD3-27AE-3D0A-D3B3-0FE69EA92F6F}"/>
          </ac:spMkLst>
        </pc:spChg>
        <pc:spChg chg="add mod">
          <ac:chgData name="AL AYUBI, Moch Thoriq Assegaf" userId="89e49ae9-f1bf-4cdc-9af5-3a072d0e59ad" providerId="ADAL" clId="{180224DE-CF37-4B8D-960A-D8BF28726701}" dt="2023-08-25T07:01:40.428" v="215" actId="1076"/>
          <ac:spMkLst>
            <pc:docMk/>
            <pc:sldMk cId="3233712479" sldId="258"/>
            <ac:spMk id="64" creationId="{79C2BF83-1687-B45A-4FED-9526645D207D}"/>
          </ac:spMkLst>
        </pc:spChg>
        <pc:spChg chg="add mod">
          <ac:chgData name="AL AYUBI, Moch Thoriq Assegaf" userId="89e49ae9-f1bf-4cdc-9af5-3a072d0e59ad" providerId="ADAL" clId="{180224DE-CF37-4B8D-960A-D8BF28726701}" dt="2023-08-25T07:02:01.189" v="220" actId="1076"/>
          <ac:spMkLst>
            <pc:docMk/>
            <pc:sldMk cId="3233712479" sldId="258"/>
            <ac:spMk id="65" creationId="{14A007DD-8A21-BCA6-1A21-D72E0488B63F}"/>
          </ac:spMkLst>
        </pc:spChg>
        <pc:spChg chg="mod">
          <ac:chgData name="AL AYUBI, Moch Thoriq Assegaf" userId="89e49ae9-f1bf-4cdc-9af5-3a072d0e59ad" providerId="ADAL" clId="{180224DE-CF37-4B8D-960A-D8BF28726701}" dt="2023-08-25T06:57:10.057" v="173" actId="1076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180224DE-CF37-4B8D-960A-D8BF28726701}" dt="2023-08-25T06:57:04.008" v="172" actId="1076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180224DE-CF37-4B8D-960A-D8BF28726701}" dt="2023-08-25T06:56:44.525" v="168" actId="1076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180224DE-CF37-4B8D-960A-D8BF28726701}" dt="2023-08-25T06:56:57.732" v="171" actId="1076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180224DE-CF37-4B8D-960A-D8BF28726701}" dt="2023-08-25T06:57:40.434" v="177" actId="1076"/>
          <ac:spMkLst>
            <pc:docMk/>
            <pc:sldMk cId="3233712479" sldId="258"/>
            <ac:spMk id="144" creationId="{B13B68AB-2F53-4472-B5BC-80C3C624E081}"/>
          </ac:spMkLst>
        </pc:spChg>
        <pc:grpChg chg="mod">
          <ac:chgData name="AL AYUBI, Moch Thoriq Assegaf" userId="89e49ae9-f1bf-4cdc-9af5-3a072d0e59ad" providerId="ADAL" clId="{180224DE-CF37-4B8D-960A-D8BF28726701}" dt="2023-08-25T06:52:54.120" v="132" actId="1076"/>
          <ac:grpSpMkLst>
            <pc:docMk/>
            <pc:sldMk cId="3233712479" sldId="258"/>
            <ac:grpSpMk id="2" creationId="{FAFF632C-5FD8-4931-A835-248DB68B8206}"/>
          </ac:grpSpMkLst>
        </pc:grpChg>
        <pc:graphicFrameChg chg="mod modGraphic">
          <ac:chgData name="AL AYUBI, Moch Thoriq Assegaf" userId="89e49ae9-f1bf-4cdc-9af5-3a072d0e59ad" providerId="ADAL" clId="{180224DE-CF37-4B8D-960A-D8BF28726701}" dt="2023-08-25T07:01:27.654" v="211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180224DE-CF37-4B8D-960A-D8BF28726701}" dt="2023-08-25T06:57:18.900" v="174" actId="1076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180224DE-CF37-4B8D-960A-D8BF28726701}" dt="2023-08-25T06:52:10.505" v="126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180224DE-CF37-4B8D-960A-D8BF28726701}" dt="2023-08-25T06:57:34.755" v="176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180224DE-CF37-4B8D-960A-D8BF28726701}" dt="2023-08-25T06:52:08.516" v="125" actId="1076"/>
          <ac:picMkLst>
            <pc:docMk/>
            <pc:sldMk cId="3233712479" sldId="258"/>
            <ac:picMk id="41" creationId="{941276AE-F5A3-9C2D-83A3-6543F817999F}"/>
          </ac:picMkLst>
        </pc:picChg>
        <pc:picChg chg="mod">
          <ac:chgData name="AL AYUBI, Moch Thoriq Assegaf" userId="89e49ae9-f1bf-4cdc-9af5-3a072d0e59ad" providerId="ADAL" clId="{180224DE-CF37-4B8D-960A-D8BF28726701}" dt="2023-08-25T06:56:34.022" v="166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180224DE-CF37-4B8D-960A-D8BF28726701}" dt="2023-08-25T06:56:39.369" v="167" actId="1076"/>
          <ac:picMkLst>
            <pc:docMk/>
            <pc:sldMk cId="3233712479" sldId="258"/>
            <ac:picMk id="121" creationId="{31F789EA-4DA2-4183-B909-1DEBBFEC1E98}"/>
          </ac:picMkLst>
        </pc:picChg>
      </pc:sldChg>
      <pc:sldChg chg="addSp delSp modSp mod">
        <pc:chgData name="AL AYUBI, Moch Thoriq Assegaf" userId="89e49ae9-f1bf-4cdc-9af5-3a072d0e59ad" providerId="ADAL" clId="{180224DE-CF37-4B8D-960A-D8BF28726701}" dt="2023-08-25T07:03:02.147" v="232" actId="1076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180224DE-CF37-4B8D-960A-D8BF28726701}" dt="2023-08-25T04:06:13.713" v="9"/>
          <ac:spMkLst>
            <pc:docMk/>
            <pc:sldMk cId="1943623542" sldId="259"/>
            <ac:spMk id="3" creationId="{44050296-E32E-247E-79D3-E0C558675538}"/>
          </ac:spMkLst>
        </pc:spChg>
        <pc:spChg chg="del">
          <ac:chgData name="AL AYUBI, Moch Thoriq Assegaf" userId="89e49ae9-f1bf-4cdc-9af5-3a072d0e59ad" providerId="ADAL" clId="{180224DE-CF37-4B8D-960A-D8BF28726701}" dt="2023-08-25T04:06:13.117" v="8" actId="478"/>
          <ac:spMkLst>
            <pc:docMk/>
            <pc:sldMk cId="1943623542" sldId="259"/>
            <ac:spMk id="4" creationId="{D7B6C8EC-0B7B-126D-132D-96C00A7529B3}"/>
          </ac:spMkLst>
        </pc:spChg>
        <pc:spChg chg="mod">
          <ac:chgData name="AL AYUBI, Moch Thoriq Assegaf" userId="89e49ae9-f1bf-4cdc-9af5-3a072d0e59ad" providerId="ADAL" clId="{180224DE-CF37-4B8D-960A-D8BF28726701}" dt="2023-08-25T07:03:02.147" v="232" actId="1076"/>
          <ac:spMkLst>
            <pc:docMk/>
            <pc:sldMk cId="1943623542" sldId="259"/>
            <ac:spMk id="24" creationId="{42451853-FAD9-F840-3663-477843F21FD6}"/>
          </ac:spMkLst>
        </pc:spChg>
        <pc:graphicFrameChg chg="mod">
          <ac:chgData name="AL AYUBI, Moch Thoriq Assegaf" userId="89e49ae9-f1bf-4cdc-9af5-3a072d0e59ad" providerId="ADAL" clId="{180224DE-CF37-4B8D-960A-D8BF28726701}" dt="2023-08-25T07:02:57.770" v="231" actId="1076"/>
          <ac:graphicFrameMkLst>
            <pc:docMk/>
            <pc:sldMk cId="1943623542" sldId="259"/>
            <ac:graphicFrameMk id="2" creationId="{95C3E295-17AE-002A-9739-C3C57E18E58A}"/>
          </ac:graphicFrameMkLst>
        </pc:graphicFrameChg>
        <pc:graphicFrameChg chg="mod modGraphic">
          <ac:chgData name="AL AYUBI, Moch Thoriq Assegaf" userId="89e49ae9-f1bf-4cdc-9af5-3a072d0e59ad" providerId="ADAL" clId="{180224DE-CF37-4B8D-960A-D8BF28726701}" dt="2023-08-25T06:48:19.372" v="104" actId="20577"/>
          <ac:graphicFrameMkLst>
            <pc:docMk/>
            <pc:sldMk cId="1943623542" sldId="259"/>
            <ac:graphicFrameMk id="7" creationId="{09540A81-1D14-C2E3-5584-47605EBDA4A4}"/>
          </ac:graphicFrameMkLst>
        </pc:graphicFrameChg>
        <pc:graphicFrameChg chg="mod modGraphic">
          <ac:chgData name="AL AYUBI, Moch Thoriq Assegaf" userId="89e49ae9-f1bf-4cdc-9af5-3a072d0e59ad" providerId="ADAL" clId="{180224DE-CF37-4B8D-960A-D8BF28726701}" dt="2023-08-25T07:02:50.437" v="229" actId="1076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42BE42E9-41CF-45B8-B9D3-9232679A0E22}"/>
    <pc:docChg chg="undo custSel modSld">
      <pc:chgData name="AL AYUBI, Moch Thoriq Assegaf" userId="89e49ae9-f1bf-4cdc-9af5-3a072d0e59ad" providerId="ADAL" clId="{42BE42E9-41CF-45B8-B9D3-9232679A0E22}" dt="2023-05-26T04:43:03.823" v="289" actId="1076"/>
      <pc:docMkLst>
        <pc:docMk/>
      </pc:docMkLst>
      <pc:sldChg chg="addSp delSp modSp mod">
        <pc:chgData name="AL AYUBI, Moch Thoriq Assegaf" userId="89e49ae9-f1bf-4cdc-9af5-3a072d0e59ad" providerId="ADAL" clId="{42BE42E9-41CF-45B8-B9D3-9232679A0E22}" dt="2023-05-26T04:43:03.823" v="289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42BE42E9-41CF-45B8-B9D3-9232679A0E22}" dt="2023-05-26T02:08:36.799" v="11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42BE42E9-41CF-45B8-B9D3-9232679A0E22}" dt="2023-05-26T04:06:41.567" v="184" actId="14100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42BE42E9-41CF-45B8-B9D3-9232679A0E22}" dt="2023-05-26T04:00:39.364" v="156" actId="20577"/>
          <ac:spMkLst>
            <pc:docMk/>
            <pc:sldMk cId="3233712479" sldId="258"/>
            <ac:spMk id="27" creationId="{56A72CC8-CE52-4C39-AB58-E792897DE88D}"/>
          </ac:spMkLst>
        </pc:spChg>
        <pc:spChg chg="mod">
          <ac:chgData name="AL AYUBI, Moch Thoriq Assegaf" userId="89e49ae9-f1bf-4cdc-9af5-3a072d0e59ad" providerId="ADAL" clId="{42BE42E9-41CF-45B8-B9D3-9232679A0E22}" dt="2023-05-26T02:59:22.148" v="119" actId="20577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42BE42E9-41CF-45B8-B9D3-9232679A0E22}" dt="2023-05-26T04:07:45.195" v="189" actId="1076"/>
          <ac:spMkLst>
            <pc:docMk/>
            <pc:sldMk cId="3233712479" sldId="258"/>
            <ac:spMk id="130" creationId="{7D99D04C-256E-440D-AA96-575652B44C95}"/>
          </ac:spMkLst>
        </pc:spChg>
        <pc:spChg chg="mod">
          <ac:chgData name="AL AYUBI, Moch Thoriq Assegaf" userId="89e49ae9-f1bf-4cdc-9af5-3a072d0e59ad" providerId="ADAL" clId="{42BE42E9-41CF-45B8-B9D3-9232679A0E22}" dt="2023-05-26T02:55:31.376" v="81" actId="1076"/>
          <ac:spMkLst>
            <pc:docMk/>
            <pc:sldMk cId="3233712479" sldId="258"/>
            <ac:spMk id="131" creationId="{040C48DC-6E1B-405C-BD67-AEB2DB24FF94}"/>
          </ac:spMkLst>
        </pc:spChg>
        <pc:spChg chg="add mod">
          <ac:chgData name="AL AYUBI, Moch Thoriq Assegaf" userId="89e49ae9-f1bf-4cdc-9af5-3a072d0e59ad" providerId="ADAL" clId="{42BE42E9-41CF-45B8-B9D3-9232679A0E22}" dt="2023-05-26T04:07:48.509" v="190" actId="1076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42BE42E9-41CF-45B8-B9D3-9232679A0E22}" dt="2023-05-26T04:07:40.108" v="188" actId="1076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42BE42E9-41CF-45B8-B9D3-9232679A0E22}" dt="2023-05-26T04:00:48.236" v="167" actId="20577"/>
          <ac:spMkLst>
            <pc:docMk/>
            <pc:sldMk cId="3233712479" sldId="258"/>
            <ac:spMk id="135" creationId="{7F67E718-25D0-4829-90FE-048C92AA24B6}"/>
          </ac:spMkLst>
        </pc:spChg>
        <pc:spChg chg="add mod">
          <ac:chgData name="AL AYUBI, Moch Thoriq Assegaf" userId="89e49ae9-f1bf-4cdc-9af5-3a072d0e59ad" providerId="ADAL" clId="{42BE42E9-41CF-45B8-B9D3-9232679A0E22}" dt="2023-05-26T04:07:23.505" v="186" actId="1076"/>
          <ac:spMkLst>
            <pc:docMk/>
            <pc:sldMk cId="3233712479" sldId="258"/>
            <ac:spMk id="139" creationId="{40098CFE-408E-4EEA-B1E8-35D594DFE353}"/>
          </ac:spMkLst>
        </pc:spChg>
        <pc:spChg chg="add mod">
          <ac:chgData name="AL AYUBI, Moch Thoriq Assegaf" userId="89e49ae9-f1bf-4cdc-9af5-3a072d0e59ad" providerId="ADAL" clId="{42BE42E9-41CF-45B8-B9D3-9232679A0E22}" dt="2023-05-26T04:09:20.248" v="198" actId="1076"/>
          <ac:spMkLst>
            <pc:docMk/>
            <pc:sldMk cId="3233712479" sldId="258"/>
            <ac:spMk id="140" creationId="{A863E8B9-5AE7-4E34-870C-1FBF8EC706B7}"/>
          </ac:spMkLst>
        </pc:spChg>
        <pc:spChg chg="add mod">
          <ac:chgData name="AL AYUBI, Moch Thoriq Assegaf" userId="89e49ae9-f1bf-4cdc-9af5-3a072d0e59ad" providerId="ADAL" clId="{42BE42E9-41CF-45B8-B9D3-9232679A0E22}" dt="2023-05-26T04:08:59.552" v="195" actId="1076"/>
          <ac:spMkLst>
            <pc:docMk/>
            <pc:sldMk cId="3233712479" sldId="258"/>
            <ac:spMk id="144" creationId="{1386841F-2AF4-4E1A-95B8-2C95E054EA5C}"/>
          </ac:spMkLst>
        </pc:spChg>
        <pc:spChg chg="mod">
          <ac:chgData name="AL AYUBI, Moch Thoriq Assegaf" userId="89e49ae9-f1bf-4cdc-9af5-3a072d0e59ad" providerId="ADAL" clId="{42BE42E9-41CF-45B8-B9D3-9232679A0E22}" dt="2023-05-26T04:40:30.998" v="263" actId="1076"/>
          <ac:spMkLst>
            <pc:docMk/>
            <pc:sldMk cId="3233712479" sldId="258"/>
            <ac:spMk id="145" creationId="{08EA0642-24D6-4354-B1A0-DBFD6A7113CF}"/>
          </ac:spMkLst>
        </pc:spChg>
        <pc:spChg chg="del mod">
          <ac:chgData name="AL AYUBI, Moch Thoriq Assegaf" userId="89e49ae9-f1bf-4cdc-9af5-3a072d0e59ad" providerId="ADAL" clId="{42BE42E9-41CF-45B8-B9D3-9232679A0E22}" dt="2023-05-26T04:39:11.128" v="216" actId="478"/>
          <ac:spMkLst>
            <pc:docMk/>
            <pc:sldMk cId="3233712479" sldId="258"/>
            <ac:spMk id="147" creationId="{E65EAE82-0789-44D2-813A-95FFE5AB68C9}"/>
          </ac:spMkLst>
        </pc:spChg>
        <pc:spChg chg="add mod">
          <ac:chgData name="AL AYUBI, Moch Thoriq Assegaf" userId="89e49ae9-f1bf-4cdc-9af5-3a072d0e59ad" providerId="ADAL" clId="{42BE42E9-41CF-45B8-B9D3-9232679A0E22}" dt="2023-05-26T04:09:25.352" v="199" actId="1076"/>
          <ac:spMkLst>
            <pc:docMk/>
            <pc:sldMk cId="3233712479" sldId="258"/>
            <ac:spMk id="148" creationId="{6203C84D-FB64-410C-8A6E-2B407A6555E8}"/>
          </ac:spMkLst>
        </pc:spChg>
        <pc:spChg chg="add mod">
          <ac:chgData name="AL AYUBI, Moch Thoriq Assegaf" userId="89e49ae9-f1bf-4cdc-9af5-3a072d0e59ad" providerId="ADAL" clId="{42BE42E9-41CF-45B8-B9D3-9232679A0E22}" dt="2023-05-26T04:09:07.661" v="196" actId="1076"/>
          <ac:spMkLst>
            <pc:docMk/>
            <pc:sldMk cId="3233712479" sldId="258"/>
            <ac:spMk id="149" creationId="{E0F514F3-A40E-4FD2-9BA8-28541E547C0B}"/>
          </ac:spMkLst>
        </pc:spChg>
        <pc:spChg chg="add mod">
          <ac:chgData name="AL AYUBI, Moch Thoriq Assegaf" userId="89e49ae9-f1bf-4cdc-9af5-3a072d0e59ad" providerId="ADAL" clId="{42BE42E9-41CF-45B8-B9D3-9232679A0E22}" dt="2023-05-26T04:39:19.404" v="218" actId="1076"/>
          <ac:spMkLst>
            <pc:docMk/>
            <pc:sldMk cId="3233712479" sldId="258"/>
            <ac:spMk id="150" creationId="{72CE9314-17A0-4D42-AA34-6928055E1B2A}"/>
          </ac:spMkLst>
        </pc:spChg>
        <pc:spChg chg="add mod">
          <ac:chgData name="AL AYUBI, Moch Thoriq Assegaf" userId="89e49ae9-f1bf-4cdc-9af5-3a072d0e59ad" providerId="ADAL" clId="{42BE42E9-41CF-45B8-B9D3-9232679A0E22}" dt="2023-05-26T04:40:04.187" v="260" actId="1076"/>
          <ac:spMkLst>
            <pc:docMk/>
            <pc:sldMk cId="3233712479" sldId="258"/>
            <ac:spMk id="153" creationId="{E53B9234-F664-42CF-9142-DAF8A9F3BB0E}"/>
          </ac:spMkLst>
        </pc:spChg>
        <pc:spChg chg="add mod">
          <ac:chgData name="AL AYUBI, Moch Thoriq Assegaf" userId="89e49ae9-f1bf-4cdc-9af5-3a072d0e59ad" providerId="ADAL" clId="{42BE42E9-41CF-45B8-B9D3-9232679A0E22}" dt="2023-05-26T04:40:18.937" v="262" actId="1076"/>
          <ac:spMkLst>
            <pc:docMk/>
            <pc:sldMk cId="3233712479" sldId="258"/>
            <ac:spMk id="154" creationId="{0D7BB6B0-4F68-4A58-9008-82AE2AFDDF71}"/>
          </ac:spMkLst>
        </pc:spChg>
        <pc:spChg chg="add mod">
          <ac:chgData name="AL AYUBI, Moch Thoriq Assegaf" userId="89e49ae9-f1bf-4cdc-9af5-3a072d0e59ad" providerId="ADAL" clId="{42BE42E9-41CF-45B8-B9D3-9232679A0E22}" dt="2023-05-26T04:41:05.020" v="265" actId="1076"/>
          <ac:spMkLst>
            <pc:docMk/>
            <pc:sldMk cId="3233712479" sldId="258"/>
            <ac:spMk id="155" creationId="{42EE7CF1-4498-4089-A53E-A59739E5BE56}"/>
          </ac:spMkLst>
        </pc:spChg>
        <pc:spChg chg="add mod">
          <ac:chgData name="AL AYUBI, Moch Thoriq Assegaf" userId="89e49ae9-f1bf-4cdc-9af5-3a072d0e59ad" providerId="ADAL" clId="{42BE42E9-41CF-45B8-B9D3-9232679A0E22}" dt="2023-05-26T04:41:18.626" v="267" actId="1076"/>
          <ac:spMkLst>
            <pc:docMk/>
            <pc:sldMk cId="3233712479" sldId="258"/>
            <ac:spMk id="157" creationId="{88AFF7D1-7065-4183-B735-533D8B42426A}"/>
          </ac:spMkLst>
        </pc:spChg>
        <pc:spChg chg="add mod">
          <ac:chgData name="AL AYUBI, Moch Thoriq Assegaf" userId="89e49ae9-f1bf-4cdc-9af5-3a072d0e59ad" providerId="ADAL" clId="{42BE42E9-41CF-45B8-B9D3-9232679A0E22}" dt="2023-05-26T04:41:29.302" v="269" actId="1076"/>
          <ac:spMkLst>
            <pc:docMk/>
            <pc:sldMk cId="3233712479" sldId="258"/>
            <ac:spMk id="158" creationId="{FA50187C-B80F-4AB0-B05D-E2BA37F14E23}"/>
          </ac:spMkLst>
        </pc:spChg>
        <pc:spChg chg="add mod">
          <ac:chgData name="AL AYUBI, Moch Thoriq Assegaf" userId="89e49ae9-f1bf-4cdc-9af5-3a072d0e59ad" providerId="ADAL" clId="{42BE42E9-41CF-45B8-B9D3-9232679A0E22}" dt="2023-05-26T04:41:49.824" v="273" actId="1076"/>
          <ac:spMkLst>
            <pc:docMk/>
            <pc:sldMk cId="3233712479" sldId="258"/>
            <ac:spMk id="159" creationId="{73E1AEFE-BD50-4DB3-86A2-086AB702AB5D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60" creationId="{6174058F-1AFB-4318-87BC-BCDD65DD04CB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61" creationId="{F733C888-110C-4695-9C0F-A72D082EDEF8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62" creationId="{390D0792-9BAC-401A-A29E-F46A71F9D6A7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63" creationId="{8D3FF59B-A937-4C2B-B31F-34194A321F68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64" creationId="{32363B7C-1995-4F8C-97CA-FEC79954D09E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67" creationId="{5D4D081A-5D99-4A5A-89AD-D399A8C1BBD3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68" creationId="{2935BF8B-B573-43B4-87CB-6186034CE10D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69" creationId="{63C03424-0A3C-48AB-8525-D91751A0949D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71" creationId="{F31BD5B2-0A6D-4FFA-B666-6B2982E4C087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72" creationId="{8E618EA3-7B19-42D9-8148-0182D38FCE73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73" creationId="{A3953640-BE22-4C61-A360-648771819EBD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74" creationId="{D0F99DEE-6D7D-4A2A-B415-3BEEDFB61C6C}"/>
          </ac:spMkLst>
        </pc:spChg>
        <pc:spChg chg="del">
          <ac:chgData name="AL AYUBI, Moch Thoriq Assegaf" userId="89e49ae9-f1bf-4cdc-9af5-3a072d0e59ad" providerId="ADAL" clId="{42BE42E9-41CF-45B8-B9D3-9232679A0E22}" dt="2023-05-26T02:08:44.223" v="12" actId="478"/>
          <ac:spMkLst>
            <pc:docMk/>
            <pc:sldMk cId="3233712479" sldId="258"/>
            <ac:spMk id="175" creationId="{03542846-4B0F-4EC7-B602-2053CD5371E4}"/>
          </ac:spMkLst>
        </pc:spChg>
        <pc:spChg chg="add mod">
          <ac:chgData name="AL AYUBI, Moch Thoriq Assegaf" userId="89e49ae9-f1bf-4cdc-9af5-3a072d0e59ad" providerId="ADAL" clId="{42BE42E9-41CF-45B8-B9D3-9232679A0E22}" dt="2023-05-26T04:42:19.889" v="278" actId="1076"/>
          <ac:spMkLst>
            <pc:docMk/>
            <pc:sldMk cId="3233712479" sldId="258"/>
            <ac:spMk id="176" creationId="{2B9551F8-690A-4AF4-934D-99D0DE0381E7}"/>
          </ac:spMkLst>
        </pc:spChg>
        <pc:spChg chg="add mod">
          <ac:chgData name="AL AYUBI, Moch Thoriq Assegaf" userId="89e49ae9-f1bf-4cdc-9af5-3a072d0e59ad" providerId="ADAL" clId="{42BE42E9-41CF-45B8-B9D3-9232679A0E22}" dt="2023-05-26T04:42:43.830" v="282" actId="1076"/>
          <ac:spMkLst>
            <pc:docMk/>
            <pc:sldMk cId="3233712479" sldId="258"/>
            <ac:spMk id="177" creationId="{6C8DCE06-023F-493D-B734-5889901E9BC7}"/>
          </ac:spMkLst>
        </pc:spChg>
        <pc:spChg chg="add mod">
          <ac:chgData name="AL AYUBI, Moch Thoriq Assegaf" userId="89e49ae9-f1bf-4cdc-9af5-3a072d0e59ad" providerId="ADAL" clId="{42BE42E9-41CF-45B8-B9D3-9232679A0E22}" dt="2023-05-26T04:42:49.030" v="284" actId="1076"/>
          <ac:spMkLst>
            <pc:docMk/>
            <pc:sldMk cId="3233712479" sldId="258"/>
            <ac:spMk id="178" creationId="{21CF731F-A7B7-442F-8B9B-2E7238311C87}"/>
          </ac:spMkLst>
        </pc:spChg>
        <pc:spChg chg="add mod">
          <ac:chgData name="AL AYUBI, Moch Thoriq Assegaf" userId="89e49ae9-f1bf-4cdc-9af5-3a072d0e59ad" providerId="ADAL" clId="{42BE42E9-41CF-45B8-B9D3-9232679A0E22}" dt="2023-05-26T04:42:54.868" v="286" actId="1076"/>
          <ac:spMkLst>
            <pc:docMk/>
            <pc:sldMk cId="3233712479" sldId="258"/>
            <ac:spMk id="179" creationId="{5B52F481-539B-425D-9670-CF9520B0E57F}"/>
          </ac:spMkLst>
        </pc:spChg>
        <pc:spChg chg="add mod">
          <ac:chgData name="AL AYUBI, Moch Thoriq Assegaf" userId="89e49ae9-f1bf-4cdc-9af5-3a072d0e59ad" providerId="ADAL" clId="{42BE42E9-41CF-45B8-B9D3-9232679A0E22}" dt="2023-05-26T04:43:03.823" v="289" actId="1076"/>
          <ac:spMkLst>
            <pc:docMk/>
            <pc:sldMk cId="3233712479" sldId="258"/>
            <ac:spMk id="180" creationId="{0D042A3F-1ADC-4109-BF38-F89EA303B264}"/>
          </ac:spMkLst>
        </pc:spChg>
        <pc:grpChg chg="mod">
          <ac:chgData name="AL AYUBI, Moch Thoriq Assegaf" userId="89e49ae9-f1bf-4cdc-9af5-3a072d0e59ad" providerId="ADAL" clId="{42BE42E9-41CF-45B8-B9D3-9232679A0E22}" dt="2023-05-26T04:06:38.080" v="183" actId="1076"/>
          <ac:grpSpMkLst>
            <pc:docMk/>
            <pc:sldMk cId="3233712479" sldId="258"/>
            <ac:grpSpMk id="73" creationId="{C0CF42B3-B525-4D8A-9651-D03332E21876}"/>
          </ac:grpSpMkLst>
        </pc:grpChg>
        <pc:grpChg chg="mod">
          <ac:chgData name="AL AYUBI, Moch Thoriq Assegaf" userId="89e49ae9-f1bf-4cdc-9af5-3a072d0e59ad" providerId="ADAL" clId="{42BE42E9-41CF-45B8-B9D3-9232679A0E22}" dt="2023-05-26T04:42:00.961" v="274" actId="1076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42BE42E9-41CF-45B8-B9D3-9232679A0E22}" dt="2023-05-26T04:38:57.047" v="211" actId="20577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42BE42E9-41CF-45B8-B9D3-9232679A0E22}" dt="2023-05-26T04:29:41.690" v="206" actId="20577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42BE42E9-41CF-45B8-B9D3-9232679A0E22}" dt="2023-05-26T04:09:30.730" v="200" actId="14100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Graphic">
          <ac:chgData name="AL AYUBI, Moch Thoriq Assegaf" userId="89e49ae9-f1bf-4cdc-9af5-3a072d0e59ad" providerId="ADAL" clId="{42BE42E9-41CF-45B8-B9D3-9232679A0E22}" dt="2023-05-26T04:39:52.952" v="258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add mod">
          <ac:chgData name="AL AYUBI, Moch Thoriq Assegaf" userId="89e49ae9-f1bf-4cdc-9af5-3a072d0e59ad" providerId="ADAL" clId="{42BE42E9-41CF-45B8-B9D3-9232679A0E22}" dt="2023-05-26T04:08:54.744" v="194" actId="1076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42BE42E9-41CF-45B8-B9D3-9232679A0E22}" dt="2023-05-26T03:00:29.747" v="132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42BE42E9-41CF-45B8-B9D3-9232679A0E22}" dt="2023-05-26T03:00:25.004" v="131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42BE42E9-41CF-45B8-B9D3-9232679A0E22}" dt="2023-05-26T04:09:14.599" v="197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42BE42E9-41CF-45B8-B9D3-9232679A0E22}" dt="2023-05-26T04:07:40.108" v="188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42BE42E9-41CF-45B8-B9D3-9232679A0E22}" dt="2023-05-26T02:55:40.403" v="82" actId="1076"/>
          <ac:picMkLst>
            <pc:docMk/>
            <pc:sldMk cId="3233712479" sldId="258"/>
            <ac:picMk id="128" creationId="{D37493A7-D986-42EF-ADD4-50BA2B936451}"/>
          </ac:picMkLst>
        </pc:picChg>
        <pc:picChg chg="add mod">
          <ac:chgData name="AL AYUBI, Moch Thoriq Assegaf" userId="89e49ae9-f1bf-4cdc-9af5-3a072d0e59ad" providerId="ADAL" clId="{42BE42E9-41CF-45B8-B9D3-9232679A0E22}" dt="2023-05-26T03:04:13.768" v="139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42BE42E9-41CF-45B8-B9D3-9232679A0E22}" dt="2023-05-26T04:07:23.505" v="186" actId="1076"/>
          <ac:picMkLst>
            <pc:docMk/>
            <pc:sldMk cId="3233712479" sldId="258"/>
            <ac:picMk id="137" creationId="{A268352A-E882-4850-B4BA-2B9C094D9740}"/>
          </ac:picMkLst>
        </pc:picChg>
      </pc:sldChg>
    </pc:docChg>
  </pc:docChgLst>
  <pc:docChgLst>
    <pc:chgData name="AL AYUBI, Moch Thoriq Assegaf" userId="89e49ae9-f1bf-4cdc-9af5-3a072d0e59ad" providerId="ADAL" clId="{EB82063C-FDC1-4AD7-ACCD-8216DA5CD902}"/>
    <pc:docChg chg="undo custSel addSld modSld">
      <pc:chgData name="AL AYUBI, Moch Thoriq Assegaf" userId="89e49ae9-f1bf-4cdc-9af5-3a072d0e59ad" providerId="ADAL" clId="{EB82063C-FDC1-4AD7-ACCD-8216DA5CD902}" dt="2024-07-26T07:51:33.501" v="143" actId="167"/>
      <pc:docMkLst>
        <pc:docMk/>
      </pc:docMkLst>
      <pc:sldChg chg="delSp modSp mod">
        <pc:chgData name="AL AYUBI, Moch Thoriq Assegaf" userId="89e49ae9-f1bf-4cdc-9af5-3a072d0e59ad" providerId="ADAL" clId="{EB82063C-FDC1-4AD7-ACCD-8216DA5CD902}" dt="2024-07-26T07:51:17.826" v="141" actId="1035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EB82063C-FDC1-4AD7-ACCD-8216DA5CD902}" dt="2024-07-26T07:51:17.826" v="141" actId="1035"/>
          <ac:spMkLst>
            <pc:docMk/>
            <pc:sldMk cId="3233712479" sldId="258"/>
            <ac:spMk id="4" creationId="{083CB357-7BE7-AD0D-2EA8-6C48B1D86B8E}"/>
          </ac:spMkLst>
        </pc:spChg>
        <pc:spChg chg="mod">
          <ac:chgData name="AL AYUBI, Moch Thoriq Assegaf" userId="89e49ae9-f1bf-4cdc-9af5-3a072d0e59ad" providerId="ADAL" clId="{EB82063C-FDC1-4AD7-ACCD-8216DA5CD902}" dt="2024-07-26T07:51:17.826" v="141" actId="1035"/>
          <ac:spMkLst>
            <pc:docMk/>
            <pc:sldMk cId="3233712479" sldId="258"/>
            <ac:spMk id="5" creationId="{50C06868-1092-4DC7-BE0B-DFD086C79E9A}"/>
          </ac:spMkLst>
        </pc:spChg>
        <pc:spChg chg="mod">
          <ac:chgData name="AL AYUBI, Moch Thoriq Assegaf" userId="89e49ae9-f1bf-4cdc-9af5-3a072d0e59ad" providerId="ADAL" clId="{EB82063C-FDC1-4AD7-ACCD-8216DA5CD902}" dt="2024-07-26T07:51:17.826" v="141" actId="1035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EB82063C-FDC1-4AD7-ACCD-8216DA5CD902}" dt="2024-07-26T07:51:17.826" v="141" actId="1035"/>
          <ac:spMkLst>
            <pc:docMk/>
            <pc:sldMk cId="3233712479" sldId="258"/>
            <ac:spMk id="12" creationId="{649FE3A4-6E5E-5765-1261-3783C08FF355}"/>
          </ac:spMkLst>
        </pc:spChg>
        <pc:grpChg chg="mod">
          <ac:chgData name="AL AYUBI, Moch Thoriq Assegaf" userId="89e49ae9-f1bf-4cdc-9af5-3a072d0e59ad" providerId="ADAL" clId="{EB82063C-FDC1-4AD7-ACCD-8216DA5CD902}" dt="2024-07-26T07:51:17.826" v="141" actId="1035"/>
          <ac:grpSpMkLst>
            <pc:docMk/>
            <pc:sldMk cId="3233712479" sldId="258"/>
            <ac:grpSpMk id="3" creationId="{9F0D518C-3256-4429-B3CC-50AD6D7EA512}"/>
          </ac:grpSpMkLst>
        </pc:grpChg>
        <pc:grpChg chg="mod">
          <ac:chgData name="AL AYUBI, Moch Thoriq Assegaf" userId="89e49ae9-f1bf-4cdc-9af5-3a072d0e59ad" providerId="ADAL" clId="{EB82063C-FDC1-4AD7-ACCD-8216DA5CD902}" dt="2024-07-26T07:51:17.826" v="141" actId="1035"/>
          <ac:grpSpMkLst>
            <pc:docMk/>
            <pc:sldMk cId="3233712479" sldId="258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EB82063C-FDC1-4AD7-ACCD-8216DA5CD902}" dt="2024-07-26T07:51:17.826" v="141" actId="1035"/>
          <ac:grpSpMkLst>
            <pc:docMk/>
            <pc:sldMk cId="3233712479" sldId="258"/>
            <ac:grpSpMk id="29" creationId="{D2B26886-DEAC-4A5F-9CA2-068BE91A1D52}"/>
          </ac:grpSpMkLst>
        </pc:grpChg>
        <pc:grpChg chg="mod">
          <ac:chgData name="AL AYUBI, Moch Thoriq Assegaf" userId="89e49ae9-f1bf-4cdc-9af5-3a072d0e59ad" providerId="ADAL" clId="{EB82063C-FDC1-4AD7-ACCD-8216DA5CD902}" dt="2024-07-26T07:51:17.826" v="141" actId="1035"/>
          <ac:grpSpMkLst>
            <pc:docMk/>
            <pc:sldMk cId="3233712479" sldId="258"/>
            <ac:grpSpMk id="125" creationId="{EC5DAE1D-76D5-444B-9F63-35CE269C2DA5}"/>
          </ac:grpSpMkLst>
        </pc:grpChg>
        <pc:graphicFrameChg chg="del mod modGraphic">
          <ac:chgData name="AL AYUBI, Moch Thoriq Assegaf" userId="89e49ae9-f1bf-4cdc-9af5-3a072d0e59ad" providerId="ADAL" clId="{EB82063C-FDC1-4AD7-ACCD-8216DA5CD902}" dt="2024-07-26T07:48:34.384" v="62" actId="478"/>
          <ac:graphicFrameMkLst>
            <pc:docMk/>
            <pc:sldMk cId="3233712479" sldId="258"/>
            <ac:graphicFrameMk id="2" creationId="{1C80CE32-9A49-36ED-4EBA-44F3F3C1F727}"/>
          </ac:graphicFrameMkLst>
        </pc:graphicFrameChg>
        <pc:graphicFrameChg chg="mod">
          <ac:chgData name="AL AYUBI, Moch Thoriq Assegaf" userId="89e49ae9-f1bf-4cdc-9af5-3a072d0e59ad" providerId="ADAL" clId="{EB82063C-FDC1-4AD7-ACCD-8216DA5CD902}" dt="2024-07-26T07:51:17.826" v="141" actId="1035"/>
          <ac:graphicFrameMkLst>
            <pc:docMk/>
            <pc:sldMk cId="3233712479" sldId="258"/>
            <ac:graphicFrameMk id="6" creationId="{D7864C11-C320-C7C8-9753-9F87A7CDE132}"/>
          </ac:graphicFrameMkLst>
        </pc:graphicFrameChg>
        <pc:graphicFrameChg chg="mod modGraphic">
          <ac:chgData name="AL AYUBI, Moch Thoriq Assegaf" userId="89e49ae9-f1bf-4cdc-9af5-3a072d0e59ad" providerId="ADAL" clId="{EB82063C-FDC1-4AD7-ACCD-8216DA5CD902}" dt="2024-07-26T07:51:17.826" v="141" actId="1035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picChg chg="mod">
          <ac:chgData name="AL AYUBI, Moch Thoriq Assegaf" userId="89e49ae9-f1bf-4cdc-9af5-3a072d0e59ad" providerId="ADAL" clId="{EB82063C-FDC1-4AD7-ACCD-8216DA5CD902}" dt="2024-07-26T07:51:17.826" v="141" actId="1035"/>
          <ac:picMkLst>
            <pc:docMk/>
            <pc:sldMk cId="3233712479" sldId="258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EB82063C-FDC1-4AD7-ACCD-8216DA5CD902}" dt="2024-07-26T07:51:17.826" v="141" actId="1035"/>
          <ac:picMkLst>
            <pc:docMk/>
            <pc:sldMk cId="3233712479" sldId="258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EB82063C-FDC1-4AD7-ACCD-8216DA5CD902}" dt="2024-07-26T07:51:17.826" v="141" actId="1035"/>
          <ac:picMkLst>
            <pc:docMk/>
            <pc:sldMk cId="3233712479" sldId="258"/>
            <ac:picMk id="1032" creationId="{BFAE9188-45BF-0987-2829-0E7803E1527C}"/>
          </ac:picMkLst>
        </pc:picChg>
      </pc:sldChg>
      <pc:sldChg chg="addSp delSp modSp add mod setBg">
        <pc:chgData name="AL AYUBI, Moch Thoriq Assegaf" userId="89e49ae9-f1bf-4cdc-9af5-3a072d0e59ad" providerId="ADAL" clId="{EB82063C-FDC1-4AD7-ACCD-8216DA5CD902}" dt="2024-07-26T07:51:33.501" v="143" actId="167"/>
        <pc:sldMkLst>
          <pc:docMk/>
          <pc:sldMk cId="4179481498" sldId="259"/>
        </pc:sldMkLst>
        <pc:spChg chg="del">
          <ac:chgData name="AL AYUBI, Moch Thoriq Assegaf" userId="89e49ae9-f1bf-4cdc-9af5-3a072d0e59ad" providerId="ADAL" clId="{EB82063C-FDC1-4AD7-ACCD-8216DA5CD902}" dt="2024-07-26T07:48:23.587" v="59" actId="478"/>
          <ac:spMkLst>
            <pc:docMk/>
            <pc:sldMk cId="4179481498" sldId="259"/>
            <ac:spMk id="4" creationId="{083CB357-7BE7-AD0D-2EA8-6C48B1D86B8E}"/>
          </ac:spMkLst>
        </pc:spChg>
        <pc:spChg chg="mod">
          <ac:chgData name="AL AYUBI, Moch Thoriq Assegaf" userId="89e49ae9-f1bf-4cdc-9af5-3a072d0e59ad" providerId="ADAL" clId="{EB82063C-FDC1-4AD7-ACCD-8216DA5CD902}" dt="2024-07-26T07:49:22.113" v="65" actId="1076"/>
          <ac:spMkLst>
            <pc:docMk/>
            <pc:sldMk cId="4179481498" sldId="259"/>
            <ac:spMk id="5" creationId="{50C06868-1092-4DC7-BE0B-DFD086C79E9A}"/>
          </ac:spMkLst>
        </pc:spChg>
        <pc:spChg chg="add mod ord">
          <ac:chgData name="AL AYUBI, Moch Thoriq Assegaf" userId="89e49ae9-f1bf-4cdc-9af5-3a072d0e59ad" providerId="ADAL" clId="{EB82063C-FDC1-4AD7-ACCD-8216DA5CD902}" dt="2024-07-26T07:51:33.501" v="143" actId="167"/>
          <ac:spMkLst>
            <pc:docMk/>
            <pc:sldMk cId="4179481498" sldId="259"/>
            <ac:spMk id="7" creationId="{0D355BF2-0193-B260-56C8-C4CBBBE07C42}"/>
          </ac:spMkLst>
        </pc:spChg>
        <pc:spChg chg="del">
          <ac:chgData name="AL AYUBI, Moch Thoriq Assegaf" userId="89e49ae9-f1bf-4cdc-9af5-3a072d0e59ad" providerId="ADAL" clId="{EB82063C-FDC1-4AD7-ACCD-8216DA5CD902}" dt="2024-07-26T07:48:25.524" v="60" actId="478"/>
          <ac:spMkLst>
            <pc:docMk/>
            <pc:sldMk cId="4179481498" sldId="259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EB82063C-FDC1-4AD7-ACCD-8216DA5CD902}" dt="2024-07-26T07:49:22.113" v="65" actId="1076"/>
          <ac:spMkLst>
            <pc:docMk/>
            <pc:sldMk cId="4179481498" sldId="259"/>
            <ac:spMk id="12" creationId="{649FE3A4-6E5E-5765-1261-3783C08FF355}"/>
          </ac:spMkLst>
        </pc:spChg>
        <pc:grpChg chg="mod">
          <ac:chgData name="AL AYUBI, Moch Thoriq Assegaf" userId="89e49ae9-f1bf-4cdc-9af5-3a072d0e59ad" providerId="ADAL" clId="{EB82063C-FDC1-4AD7-ACCD-8216DA5CD902}" dt="2024-07-26T07:49:32.204" v="67" actId="1076"/>
          <ac:grpSpMkLst>
            <pc:docMk/>
            <pc:sldMk cId="4179481498" sldId="259"/>
            <ac:grpSpMk id="3" creationId="{9F0D518C-3256-4429-B3CC-50AD6D7EA512}"/>
          </ac:grpSpMkLst>
        </pc:grpChg>
        <pc:grpChg chg="mod">
          <ac:chgData name="AL AYUBI, Moch Thoriq Assegaf" userId="89e49ae9-f1bf-4cdc-9af5-3a072d0e59ad" providerId="ADAL" clId="{EB82063C-FDC1-4AD7-ACCD-8216DA5CD902}" dt="2024-07-26T07:49:22.113" v="65" actId="1076"/>
          <ac:grpSpMkLst>
            <pc:docMk/>
            <pc:sldMk cId="4179481498" sldId="259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EB82063C-FDC1-4AD7-ACCD-8216DA5CD902}" dt="2024-07-26T07:49:22.113" v="65" actId="1076"/>
          <ac:grpSpMkLst>
            <pc:docMk/>
            <pc:sldMk cId="4179481498" sldId="259"/>
            <ac:grpSpMk id="29" creationId="{D2B26886-DEAC-4A5F-9CA2-068BE91A1D52}"/>
          </ac:grpSpMkLst>
        </pc:grpChg>
        <pc:grpChg chg="mod">
          <ac:chgData name="AL AYUBI, Moch Thoriq Assegaf" userId="89e49ae9-f1bf-4cdc-9af5-3a072d0e59ad" providerId="ADAL" clId="{EB82063C-FDC1-4AD7-ACCD-8216DA5CD902}" dt="2024-07-26T07:49:22.113" v="65" actId="1076"/>
          <ac:grpSpMkLst>
            <pc:docMk/>
            <pc:sldMk cId="4179481498" sldId="259"/>
            <ac:grpSpMk id="125" creationId="{EC5DAE1D-76D5-444B-9F63-35CE269C2DA5}"/>
          </ac:grpSpMkLst>
        </pc:grpChg>
        <pc:graphicFrameChg chg="mod">
          <ac:chgData name="AL AYUBI, Moch Thoriq Assegaf" userId="89e49ae9-f1bf-4cdc-9af5-3a072d0e59ad" providerId="ADAL" clId="{EB82063C-FDC1-4AD7-ACCD-8216DA5CD902}" dt="2024-07-26T07:49:22.113" v="65" actId="1076"/>
          <ac:graphicFrameMkLst>
            <pc:docMk/>
            <pc:sldMk cId="4179481498" sldId="259"/>
            <ac:graphicFrameMk id="2" creationId="{1C80CE32-9A49-36ED-4EBA-44F3F3C1F727}"/>
          </ac:graphicFrameMkLst>
        </pc:graphicFrameChg>
        <pc:graphicFrameChg chg="del">
          <ac:chgData name="AL AYUBI, Moch Thoriq Assegaf" userId="89e49ae9-f1bf-4cdc-9af5-3a072d0e59ad" providerId="ADAL" clId="{EB82063C-FDC1-4AD7-ACCD-8216DA5CD902}" dt="2024-07-26T07:48:23.587" v="59" actId="478"/>
          <ac:graphicFrameMkLst>
            <pc:docMk/>
            <pc:sldMk cId="4179481498" sldId="259"/>
            <ac:graphicFrameMk id="6" creationId="{D7864C11-C320-C7C8-9753-9F87A7CDE132}"/>
          </ac:graphicFrameMkLst>
        </pc:graphicFrameChg>
        <pc:graphicFrameChg chg="del">
          <ac:chgData name="AL AYUBI, Moch Thoriq Assegaf" userId="89e49ae9-f1bf-4cdc-9af5-3a072d0e59ad" providerId="ADAL" clId="{EB82063C-FDC1-4AD7-ACCD-8216DA5CD902}" dt="2024-07-26T07:48:23.587" v="59" actId="478"/>
          <ac:graphicFrameMkLst>
            <pc:docMk/>
            <pc:sldMk cId="4179481498" sldId="259"/>
            <ac:graphicFrameMk id="17" creationId="{9CFAAAE1-2940-7E8E-C855-F6C3DED2758D}"/>
          </ac:graphicFrameMkLst>
        </pc:graphicFrameChg>
        <pc:picChg chg="mod">
          <ac:chgData name="AL AYUBI, Moch Thoriq Assegaf" userId="89e49ae9-f1bf-4cdc-9af5-3a072d0e59ad" providerId="ADAL" clId="{EB82063C-FDC1-4AD7-ACCD-8216DA5CD902}" dt="2024-07-26T07:49:22.113" v="65" actId="1076"/>
          <ac:picMkLst>
            <pc:docMk/>
            <pc:sldMk cId="4179481498" sldId="259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EB82063C-FDC1-4AD7-ACCD-8216DA5CD902}" dt="2024-07-26T07:49:22.113" v="65" actId="1076"/>
          <ac:picMkLst>
            <pc:docMk/>
            <pc:sldMk cId="4179481498" sldId="259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EB82063C-FDC1-4AD7-ACCD-8216DA5CD902}" dt="2024-07-26T07:49:22.113" v="65" actId="1076"/>
          <ac:picMkLst>
            <pc:docMk/>
            <pc:sldMk cId="4179481498" sldId="259"/>
            <ac:picMk id="1032" creationId="{BFAE9188-45BF-0987-2829-0E7803E1527C}"/>
          </ac:picMkLst>
        </pc:picChg>
      </pc:sldChg>
    </pc:docChg>
  </pc:docChgLst>
  <pc:docChgLst>
    <pc:chgData name="AL AYUBI, Moch Thoriq Assegaf" userId="89e49ae9-f1bf-4cdc-9af5-3a072d0e59ad" providerId="ADAL" clId="{C3FD9120-AB22-4A03-87C7-CA6C9EF0723A}"/>
    <pc:docChg chg="undo custSel modSld">
      <pc:chgData name="AL AYUBI, Moch Thoriq Assegaf" userId="89e49ae9-f1bf-4cdc-9af5-3a072d0e59ad" providerId="ADAL" clId="{C3FD9120-AB22-4A03-87C7-CA6C9EF0723A}" dt="2023-08-04T07:57:50.327" v="327" actId="1076"/>
      <pc:docMkLst>
        <pc:docMk/>
      </pc:docMkLst>
      <pc:sldChg chg="addSp delSp modSp mod">
        <pc:chgData name="AL AYUBI, Moch Thoriq Assegaf" userId="89e49ae9-f1bf-4cdc-9af5-3a072d0e59ad" providerId="ADAL" clId="{C3FD9120-AB22-4A03-87C7-CA6C9EF0723A}" dt="2023-08-04T07:57:50.327" v="327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C3FD9120-AB22-4A03-87C7-CA6C9EF0723A}" dt="2023-08-04T06:58:32.099" v="25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C3FD9120-AB22-4A03-87C7-CA6C9EF0723A}" dt="2023-08-04T07:43:17.453" v="145" actId="20577"/>
          <ac:spMkLst>
            <pc:docMk/>
            <pc:sldMk cId="3233712479" sldId="258"/>
            <ac:spMk id="6" creationId="{54D0B335-1F2E-DDCE-6937-96B975BCCC69}"/>
          </ac:spMkLst>
        </pc:spChg>
        <pc:spChg chg="mod">
          <ac:chgData name="AL AYUBI, Moch Thoriq Assegaf" userId="89e49ae9-f1bf-4cdc-9af5-3a072d0e59ad" providerId="ADAL" clId="{C3FD9120-AB22-4A03-87C7-CA6C9EF0723A}" dt="2023-08-04T07:32:19.163" v="100" actId="20577"/>
          <ac:spMkLst>
            <pc:docMk/>
            <pc:sldMk cId="3233712479" sldId="258"/>
            <ac:spMk id="13" creationId="{36AF786A-A4A4-1224-F1BE-EC7B9D95B6FE}"/>
          </ac:spMkLst>
        </pc:spChg>
        <pc:spChg chg="del">
          <ac:chgData name="AL AYUBI, Moch Thoriq Assegaf" userId="89e49ae9-f1bf-4cdc-9af5-3a072d0e59ad" providerId="ADAL" clId="{C3FD9120-AB22-4A03-87C7-CA6C9EF0723A}" dt="2023-08-04T07:49:25.571" v="225" actId="478"/>
          <ac:spMkLst>
            <pc:docMk/>
            <pc:sldMk cId="3233712479" sldId="258"/>
            <ac:spMk id="19" creationId="{16829A40-D94B-D1E1-F67B-9DFE6A18808B}"/>
          </ac:spMkLst>
        </pc:spChg>
        <pc:spChg chg="mod">
          <ac:chgData name="AL AYUBI, Moch Thoriq Assegaf" userId="89e49ae9-f1bf-4cdc-9af5-3a072d0e59ad" providerId="ADAL" clId="{C3FD9120-AB22-4A03-87C7-CA6C9EF0723A}" dt="2023-08-04T07:32:06.637" v="72" actId="20577"/>
          <ac:spMkLst>
            <pc:docMk/>
            <pc:sldMk cId="3233712479" sldId="258"/>
            <ac:spMk id="21" creationId="{CFA47D72-9956-470A-8A1B-5ED88F70C2E6}"/>
          </ac:spMkLst>
        </pc:spChg>
        <pc:spChg chg="mod">
          <ac:chgData name="AL AYUBI, Moch Thoriq Assegaf" userId="89e49ae9-f1bf-4cdc-9af5-3a072d0e59ad" providerId="ADAL" clId="{C3FD9120-AB22-4A03-87C7-CA6C9EF0723A}" dt="2023-08-04T07:42:59.103" v="129" actId="20577"/>
          <ac:spMkLst>
            <pc:docMk/>
            <pc:sldMk cId="3233712479" sldId="258"/>
            <ac:spMk id="22" creationId="{4DE20041-7482-FF4E-A745-FE5BFB882572}"/>
          </ac:spMkLst>
        </pc:spChg>
        <pc:spChg chg="mod">
          <ac:chgData name="AL AYUBI, Moch Thoriq Assegaf" userId="89e49ae9-f1bf-4cdc-9af5-3a072d0e59ad" providerId="ADAL" clId="{C3FD9120-AB22-4A03-87C7-CA6C9EF0723A}" dt="2023-08-04T07:49:38.195" v="226" actId="1076"/>
          <ac:spMkLst>
            <pc:docMk/>
            <pc:sldMk cId="3233712479" sldId="258"/>
            <ac:spMk id="23" creationId="{F948956E-824E-2FA1-1437-B90ECBC8A401}"/>
          </ac:spMkLst>
        </pc:spChg>
        <pc:spChg chg="del">
          <ac:chgData name="AL AYUBI, Moch Thoriq Assegaf" userId="89e49ae9-f1bf-4cdc-9af5-3a072d0e59ad" providerId="ADAL" clId="{C3FD9120-AB22-4A03-87C7-CA6C9EF0723A}" dt="2023-08-04T07:49:00.308" v="217" actId="478"/>
          <ac:spMkLst>
            <pc:docMk/>
            <pc:sldMk cId="3233712479" sldId="258"/>
            <ac:spMk id="25" creationId="{E8098ACB-1255-BC46-31FD-781FD2B791EC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26" creationId="{72A6CC34-1A44-4A7A-6C7C-190208A2A9A0}"/>
          </ac:spMkLst>
        </pc:spChg>
        <pc:spChg chg="mod">
          <ac:chgData name="AL AYUBI, Moch Thoriq Assegaf" userId="89e49ae9-f1bf-4cdc-9af5-3a072d0e59ad" providerId="ADAL" clId="{C3FD9120-AB22-4A03-87C7-CA6C9EF0723A}" dt="2023-08-04T07:42:53.946" v="125" actId="20577"/>
          <ac:spMkLst>
            <pc:docMk/>
            <pc:sldMk cId="3233712479" sldId="258"/>
            <ac:spMk id="27" creationId="{56A72CC8-CE52-4C39-AB58-E792897DE88D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32" creationId="{A74BF032-8AA4-3CAE-6431-EF3FDBC92848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34" creationId="{8DC3A4EC-FCA8-71CE-844C-7E923700AC36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35" creationId="{5732A3DD-6A12-B3A5-574A-AAAE9E689946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36" creationId="{9CCE0F8E-1B59-B823-5BC3-D41398CDF34B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37" creationId="{2DADFDF8-9ECC-9092-B3B2-BDCAE3F2FA40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38" creationId="{9F3C9AC4-F648-712A-82D4-546055B53A72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39" creationId="{E5740610-562D-4603-9C64-C1741447103A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40" creationId="{42C1A247-654F-BB18-A97E-83F639640E14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41" creationId="{4484E648-4331-82C8-9EB1-AF068A4A494B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42" creationId="{031F50B6-B40D-C913-13BE-159D2D7BE6A1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43" creationId="{F0EF3784-27A3-994C-7CCD-CB30AC00C345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44" creationId="{9B9C7A81-C14D-1163-CC05-65C4E05F9D1B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45" creationId="{279E5446-8509-7CE6-FC9F-75262A1E4CBB}"/>
          </ac:spMkLst>
        </pc:spChg>
        <pc:spChg chg="del">
          <ac:chgData name="AL AYUBI, Moch Thoriq Assegaf" userId="89e49ae9-f1bf-4cdc-9af5-3a072d0e59ad" providerId="ADAL" clId="{C3FD9120-AB22-4A03-87C7-CA6C9EF0723A}" dt="2023-08-04T06:58:46.803" v="28" actId="478"/>
          <ac:spMkLst>
            <pc:docMk/>
            <pc:sldMk cId="3233712479" sldId="258"/>
            <ac:spMk id="46" creationId="{B39689F5-4AFE-CAF1-F5FB-305D2BB2680F}"/>
          </ac:spMkLst>
        </pc:spChg>
        <pc:spChg chg="add mod">
          <ac:chgData name="AL AYUBI, Moch Thoriq Assegaf" userId="89e49ae9-f1bf-4cdc-9af5-3a072d0e59ad" providerId="ADAL" clId="{C3FD9120-AB22-4A03-87C7-CA6C9EF0723A}" dt="2023-08-04T07:49:06.492" v="219" actId="1076"/>
          <ac:spMkLst>
            <pc:docMk/>
            <pc:sldMk cId="3233712479" sldId="258"/>
            <ac:spMk id="47" creationId="{ECBF1A6A-6FCA-329A-072B-C5A598FCB475}"/>
          </ac:spMkLst>
        </pc:spChg>
        <pc:spChg chg="add mod">
          <ac:chgData name="AL AYUBI, Moch Thoriq Assegaf" userId="89e49ae9-f1bf-4cdc-9af5-3a072d0e59ad" providerId="ADAL" clId="{C3FD9120-AB22-4A03-87C7-CA6C9EF0723A}" dt="2023-08-04T07:49:49.873" v="228" actId="1076"/>
          <ac:spMkLst>
            <pc:docMk/>
            <pc:sldMk cId="3233712479" sldId="258"/>
            <ac:spMk id="48" creationId="{DFFB7B68-D9A0-A2FA-3331-FBC06128CEFD}"/>
          </ac:spMkLst>
        </pc:spChg>
        <pc:spChg chg="add mod">
          <ac:chgData name="AL AYUBI, Moch Thoriq Assegaf" userId="89e49ae9-f1bf-4cdc-9af5-3a072d0e59ad" providerId="ADAL" clId="{C3FD9120-AB22-4A03-87C7-CA6C9EF0723A}" dt="2023-08-04T07:53:09.058" v="232" actId="1076"/>
          <ac:spMkLst>
            <pc:docMk/>
            <pc:sldMk cId="3233712479" sldId="258"/>
            <ac:spMk id="49" creationId="{B0C487E8-4FC6-1DFA-A001-2DFDC801F7F8}"/>
          </ac:spMkLst>
        </pc:spChg>
        <pc:spChg chg="add mod">
          <ac:chgData name="AL AYUBI, Moch Thoriq Assegaf" userId="89e49ae9-f1bf-4cdc-9af5-3a072d0e59ad" providerId="ADAL" clId="{C3FD9120-AB22-4A03-87C7-CA6C9EF0723A}" dt="2023-08-04T07:54:15.807" v="237" actId="1076"/>
          <ac:spMkLst>
            <pc:docMk/>
            <pc:sldMk cId="3233712479" sldId="258"/>
            <ac:spMk id="51" creationId="{CB0EC36A-A850-06F2-0C35-C9A965DD7EF9}"/>
          </ac:spMkLst>
        </pc:spChg>
        <pc:spChg chg="add mod">
          <ac:chgData name="AL AYUBI, Moch Thoriq Assegaf" userId="89e49ae9-f1bf-4cdc-9af5-3a072d0e59ad" providerId="ADAL" clId="{C3FD9120-AB22-4A03-87C7-CA6C9EF0723A}" dt="2023-08-04T07:55:00.135" v="241" actId="1076"/>
          <ac:spMkLst>
            <pc:docMk/>
            <pc:sldMk cId="3233712479" sldId="258"/>
            <ac:spMk id="52" creationId="{F1946D5E-E722-AD6D-6D53-0927D26C8E71}"/>
          </ac:spMkLst>
        </pc:spChg>
        <pc:spChg chg="add mod">
          <ac:chgData name="AL AYUBI, Moch Thoriq Assegaf" userId="89e49ae9-f1bf-4cdc-9af5-3a072d0e59ad" providerId="ADAL" clId="{C3FD9120-AB22-4A03-87C7-CA6C9EF0723A}" dt="2023-08-04T07:55:04.085" v="243" actId="1076"/>
          <ac:spMkLst>
            <pc:docMk/>
            <pc:sldMk cId="3233712479" sldId="258"/>
            <ac:spMk id="54" creationId="{25F562CD-9882-16C6-A07C-104E5FFC819A}"/>
          </ac:spMkLst>
        </pc:spChg>
        <pc:spChg chg="add mod">
          <ac:chgData name="AL AYUBI, Moch Thoriq Assegaf" userId="89e49ae9-f1bf-4cdc-9af5-3a072d0e59ad" providerId="ADAL" clId="{C3FD9120-AB22-4A03-87C7-CA6C9EF0723A}" dt="2023-08-04T07:55:06.897" v="245" actId="1076"/>
          <ac:spMkLst>
            <pc:docMk/>
            <pc:sldMk cId="3233712479" sldId="258"/>
            <ac:spMk id="56" creationId="{756CA421-E567-C953-341D-84AAEE7D9C83}"/>
          </ac:spMkLst>
        </pc:spChg>
        <pc:spChg chg="add mod">
          <ac:chgData name="AL AYUBI, Moch Thoriq Assegaf" userId="89e49ae9-f1bf-4cdc-9af5-3a072d0e59ad" providerId="ADAL" clId="{C3FD9120-AB22-4A03-87C7-CA6C9EF0723A}" dt="2023-08-04T07:55:09.739" v="247" actId="1076"/>
          <ac:spMkLst>
            <pc:docMk/>
            <pc:sldMk cId="3233712479" sldId="258"/>
            <ac:spMk id="57" creationId="{DC6DC268-D094-0820-F1A0-142985BBB668}"/>
          </ac:spMkLst>
        </pc:spChg>
        <pc:spChg chg="add mod">
          <ac:chgData name="AL AYUBI, Moch Thoriq Assegaf" userId="89e49ae9-f1bf-4cdc-9af5-3a072d0e59ad" providerId="ADAL" clId="{C3FD9120-AB22-4A03-87C7-CA6C9EF0723A}" dt="2023-08-04T07:55:15.899" v="249" actId="1076"/>
          <ac:spMkLst>
            <pc:docMk/>
            <pc:sldMk cId="3233712479" sldId="258"/>
            <ac:spMk id="58" creationId="{01FF0F73-402A-873E-13D5-458EDBB70F4C}"/>
          </ac:spMkLst>
        </pc:spChg>
        <pc:spChg chg="add mod">
          <ac:chgData name="AL AYUBI, Moch Thoriq Assegaf" userId="89e49ae9-f1bf-4cdc-9af5-3a072d0e59ad" providerId="ADAL" clId="{C3FD9120-AB22-4A03-87C7-CA6C9EF0723A}" dt="2023-08-04T07:55:45.470" v="253" actId="1076"/>
          <ac:spMkLst>
            <pc:docMk/>
            <pc:sldMk cId="3233712479" sldId="258"/>
            <ac:spMk id="59" creationId="{78F7D1B9-3E3B-1847-378A-43D906C137E7}"/>
          </ac:spMkLst>
        </pc:spChg>
        <pc:spChg chg="add mod">
          <ac:chgData name="AL AYUBI, Moch Thoriq Assegaf" userId="89e49ae9-f1bf-4cdc-9af5-3a072d0e59ad" providerId="ADAL" clId="{C3FD9120-AB22-4A03-87C7-CA6C9EF0723A}" dt="2023-08-04T07:56:15.050" v="257" actId="1076"/>
          <ac:spMkLst>
            <pc:docMk/>
            <pc:sldMk cId="3233712479" sldId="258"/>
            <ac:spMk id="60" creationId="{B835B157-7C7C-42F3-1B11-5B42234B3AD4}"/>
          </ac:spMkLst>
        </pc:spChg>
        <pc:spChg chg="add mod">
          <ac:chgData name="AL AYUBI, Moch Thoriq Assegaf" userId="89e49ae9-f1bf-4cdc-9af5-3a072d0e59ad" providerId="ADAL" clId="{C3FD9120-AB22-4A03-87C7-CA6C9EF0723A}" dt="2023-08-04T07:56:20.802" v="259" actId="1076"/>
          <ac:spMkLst>
            <pc:docMk/>
            <pc:sldMk cId="3233712479" sldId="258"/>
            <ac:spMk id="61" creationId="{3802E646-BCF6-6CE9-132F-D1C535EA219E}"/>
          </ac:spMkLst>
        </pc:spChg>
        <pc:spChg chg="add mod">
          <ac:chgData name="AL AYUBI, Moch Thoriq Assegaf" userId="89e49ae9-f1bf-4cdc-9af5-3a072d0e59ad" providerId="ADAL" clId="{C3FD9120-AB22-4A03-87C7-CA6C9EF0723A}" dt="2023-08-04T07:56:24.401" v="261" actId="1076"/>
          <ac:spMkLst>
            <pc:docMk/>
            <pc:sldMk cId="3233712479" sldId="258"/>
            <ac:spMk id="62" creationId="{699DDEB1-5F34-246B-FA51-5494AF890A1A}"/>
          </ac:spMkLst>
        </pc:spChg>
        <pc:spChg chg="add mod">
          <ac:chgData name="AL AYUBI, Moch Thoriq Assegaf" userId="89e49ae9-f1bf-4cdc-9af5-3a072d0e59ad" providerId="ADAL" clId="{C3FD9120-AB22-4A03-87C7-CA6C9EF0723A}" dt="2023-08-04T07:56:32.409" v="263" actId="1076"/>
          <ac:spMkLst>
            <pc:docMk/>
            <pc:sldMk cId="3233712479" sldId="258"/>
            <ac:spMk id="63" creationId="{D3019F70-D31E-A2C8-7AB6-64A60F625B59}"/>
          </ac:spMkLst>
        </pc:spChg>
        <pc:spChg chg="add mod">
          <ac:chgData name="AL AYUBI, Moch Thoriq Assegaf" userId="89e49ae9-f1bf-4cdc-9af5-3a072d0e59ad" providerId="ADAL" clId="{C3FD9120-AB22-4A03-87C7-CA6C9EF0723A}" dt="2023-08-04T07:56:41.847" v="268" actId="1076"/>
          <ac:spMkLst>
            <pc:docMk/>
            <pc:sldMk cId="3233712479" sldId="258"/>
            <ac:spMk id="64" creationId="{89C69B84-88D5-43BA-01D3-EBCC806032DD}"/>
          </ac:spMkLst>
        </pc:spChg>
        <pc:spChg chg="add mod">
          <ac:chgData name="AL AYUBI, Moch Thoriq Assegaf" userId="89e49ae9-f1bf-4cdc-9af5-3a072d0e59ad" providerId="ADAL" clId="{C3FD9120-AB22-4A03-87C7-CA6C9EF0723A}" dt="2023-08-04T07:56:44.872" v="269" actId="1076"/>
          <ac:spMkLst>
            <pc:docMk/>
            <pc:sldMk cId="3233712479" sldId="258"/>
            <ac:spMk id="65" creationId="{2DCCD550-1C96-761A-BF55-2CF6E6C147E3}"/>
          </ac:spMkLst>
        </pc:spChg>
        <pc:spChg chg="add mod">
          <ac:chgData name="AL AYUBI, Moch Thoriq Assegaf" userId="89e49ae9-f1bf-4cdc-9af5-3a072d0e59ad" providerId="ADAL" clId="{C3FD9120-AB22-4A03-87C7-CA6C9EF0723A}" dt="2023-08-04T07:56:38.543" v="267" actId="1076"/>
          <ac:spMkLst>
            <pc:docMk/>
            <pc:sldMk cId="3233712479" sldId="258"/>
            <ac:spMk id="66" creationId="{713797A2-4585-B44A-CCF0-D25B1C666DA3}"/>
          </ac:spMkLst>
        </pc:spChg>
        <pc:spChg chg="add mod">
          <ac:chgData name="AL AYUBI, Moch Thoriq Assegaf" userId="89e49ae9-f1bf-4cdc-9af5-3a072d0e59ad" providerId="ADAL" clId="{C3FD9120-AB22-4A03-87C7-CA6C9EF0723A}" dt="2023-08-04T07:56:49.069" v="271" actId="1076"/>
          <ac:spMkLst>
            <pc:docMk/>
            <pc:sldMk cId="3233712479" sldId="258"/>
            <ac:spMk id="67" creationId="{F0E6EB45-61BA-3F6E-5B02-F492F290C7F2}"/>
          </ac:spMkLst>
        </pc:spChg>
        <pc:spChg chg="add mod">
          <ac:chgData name="AL AYUBI, Moch Thoriq Assegaf" userId="89e49ae9-f1bf-4cdc-9af5-3a072d0e59ad" providerId="ADAL" clId="{C3FD9120-AB22-4A03-87C7-CA6C9EF0723A}" dt="2023-08-04T07:57:08.618" v="274" actId="14100"/>
          <ac:spMkLst>
            <pc:docMk/>
            <pc:sldMk cId="3233712479" sldId="258"/>
            <ac:spMk id="68" creationId="{7634E4CA-21B6-A0C4-7AE3-7C326EADDB23}"/>
          </ac:spMkLst>
        </pc:spChg>
        <pc:spChg chg="add mod">
          <ac:chgData name="AL AYUBI, Moch Thoriq Assegaf" userId="89e49ae9-f1bf-4cdc-9af5-3a072d0e59ad" providerId="ADAL" clId="{C3FD9120-AB22-4A03-87C7-CA6C9EF0723A}" dt="2023-08-04T07:57:25.260" v="278" actId="1076"/>
          <ac:spMkLst>
            <pc:docMk/>
            <pc:sldMk cId="3233712479" sldId="258"/>
            <ac:spMk id="69" creationId="{D97E2B18-4667-FBCC-3180-3CBF07EA7CE8}"/>
          </ac:spMkLst>
        </pc:spChg>
        <pc:spChg chg="add mod">
          <ac:chgData name="AL AYUBI, Moch Thoriq Assegaf" userId="89e49ae9-f1bf-4cdc-9af5-3a072d0e59ad" providerId="ADAL" clId="{C3FD9120-AB22-4A03-87C7-CA6C9EF0723A}" dt="2023-08-04T07:57:50.327" v="327" actId="1076"/>
          <ac:spMkLst>
            <pc:docMk/>
            <pc:sldMk cId="3233712479" sldId="258"/>
            <ac:spMk id="70" creationId="{B4FB220F-C908-F2FB-D92C-30D937EFF471}"/>
          </ac:spMkLst>
        </pc:spChg>
        <pc:spChg chg="mod">
          <ac:chgData name="AL AYUBI, Moch Thoriq Assegaf" userId="89e49ae9-f1bf-4cdc-9af5-3a072d0e59ad" providerId="ADAL" clId="{C3FD9120-AB22-4A03-87C7-CA6C9EF0723A}" dt="2023-08-04T07:31:50.466" v="61" actId="20577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C3FD9120-AB22-4A03-87C7-CA6C9EF0723A}" dt="2023-08-04T07:43:12.916" v="143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C3FD9120-AB22-4A03-87C7-CA6C9EF0723A}" dt="2023-08-04T07:42:40.122" v="113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C3FD9120-AB22-4A03-87C7-CA6C9EF0723A}" dt="2023-08-04T07:42:44.668" v="115" actId="20577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C3FD9120-AB22-4A03-87C7-CA6C9EF0723A}" dt="2023-08-04T07:32:14.014" v="89" actId="20577"/>
          <ac:spMkLst>
            <pc:docMk/>
            <pc:sldMk cId="3233712479" sldId="258"/>
            <ac:spMk id="144" creationId="{B13B68AB-2F53-4472-B5BC-80C3C624E081}"/>
          </ac:spMkLst>
        </pc:spChg>
        <pc:graphicFrameChg chg="modGraphic">
          <ac:chgData name="AL AYUBI, Moch Thoriq Assegaf" userId="89e49ae9-f1bf-4cdc-9af5-3a072d0e59ad" providerId="ADAL" clId="{C3FD9120-AB22-4A03-87C7-CA6C9EF0723A}" dt="2023-08-04T07:49:18.071" v="224" actId="20577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Graphic">
          <ac:chgData name="AL AYUBI, Moch Thoriq Assegaf" userId="89e49ae9-f1bf-4cdc-9af5-3a072d0e59ad" providerId="ADAL" clId="{C3FD9120-AB22-4A03-87C7-CA6C9EF0723A}" dt="2023-08-04T07:48:52.819" v="216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C3FD9120-AB22-4A03-87C7-CA6C9EF0723A}" dt="2023-08-04T07:35:47.983" v="108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C3FD9120-AB22-4A03-87C7-CA6C9EF0723A}" dt="2023-08-04T07:35:22.203" v="101" actId="1076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C3FD9120-AB22-4A03-87C7-CA6C9EF0723A}" dt="2023-08-04T07:35:23.886" v="102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C3FD9120-AB22-4A03-87C7-CA6C9EF0723A}" dt="2023-08-04T07:35:28.032" v="104" actId="1076"/>
          <ac:picMkLst>
            <pc:docMk/>
            <pc:sldMk cId="3233712479" sldId="258"/>
            <ac:picMk id="18" creationId="{AF66787D-EDA9-457C-9C62-B584BF0A455D}"/>
          </ac:picMkLst>
        </pc:picChg>
        <pc:picChg chg="add mod">
          <ac:chgData name="AL AYUBI, Moch Thoriq Assegaf" userId="89e49ae9-f1bf-4cdc-9af5-3a072d0e59ad" providerId="ADAL" clId="{C3FD9120-AB22-4A03-87C7-CA6C9EF0723A}" dt="2023-08-04T07:37:22.163" v="111" actId="1076"/>
          <ac:picMkLst>
            <pc:docMk/>
            <pc:sldMk cId="3233712479" sldId="258"/>
            <ac:picMk id="33" creationId="{6A0B11C0-590A-4412-3281-F95798A0A2E0}"/>
          </ac:picMkLst>
        </pc:picChg>
        <pc:picChg chg="mod">
          <ac:chgData name="AL AYUBI, Moch Thoriq Assegaf" userId="89e49ae9-f1bf-4cdc-9af5-3a072d0e59ad" providerId="ADAL" clId="{C3FD9120-AB22-4A03-87C7-CA6C9EF0723A}" dt="2023-08-04T07:35:36.657" v="106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C3FD9120-AB22-4A03-87C7-CA6C9EF0723A}" dt="2023-08-04T07:35:42.091" v="107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C3FD9120-AB22-4A03-87C7-CA6C9EF0723A}" dt="2023-08-04T07:35:25.975" v="103" actId="1076"/>
          <ac:picMkLst>
            <pc:docMk/>
            <pc:sldMk cId="3233712479" sldId="258"/>
            <ac:picMk id="138" creationId="{FB8496CE-7504-4005-8958-1AB852A033F8}"/>
          </ac:picMkLst>
        </pc:picChg>
      </pc:sldChg>
      <pc:sldChg chg="addSp delSp modSp mod">
        <pc:chgData name="AL AYUBI, Moch Thoriq Assegaf" userId="89e49ae9-f1bf-4cdc-9af5-3a072d0e59ad" providerId="ADAL" clId="{C3FD9120-AB22-4A03-87C7-CA6C9EF0723A}" dt="2023-08-04T07:29:21.153" v="55" actId="122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C3FD9120-AB22-4A03-87C7-CA6C9EF0723A}" dt="2023-08-04T06:58:36.833" v="26" actId="478"/>
          <ac:spMkLst>
            <pc:docMk/>
            <pc:sldMk cId="1943623542" sldId="259"/>
            <ac:spMk id="3" creationId="{99F6C951-3655-BB7F-A81B-1123A7AC0C9E}"/>
          </ac:spMkLst>
        </pc:spChg>
        <pc:spChg chg="add mod">
          <ac:chgData name="AL AYUBI, Moch Thoriq Assegaf" userId="89e49ae9-f1bf-4cdc-9af5-3a072d0e59ad" providerId="ADAL" clId="{C3FD9120-AB22-4A03-87C7-CA6C9EF0723A}" dt="2023-08-04T06:58:37.399" v="27"/>
          <ac:spMkLst>
            <pc:docMk/>
            <pc:sldMk cId="1943623542" sldId="259"/>
            <ac:spMk id="4" creationId="{B9AB3B65-E355-7BB3-A955-57E2FC878993}"/>
          </ac:spMkLst>
        </pc:spChg>
        <pc:spChg chg="mod">
          <ac:chgData name="AL AYUBI, Moch Thoriq Assegaf" userId="89e49ae9-f1bf-4cdc-9af5-3a072d0e59ad" providerId="ADAL" clId="{C3FD9120-AB22-4A03-87C7-CA6C9EF0723A}" dt="2023-08-04T07:01:44.557" v="39" actId="1076"/>
          <ac:spMkLst>
            <pc:docMk/>
            <pc:sldMk cId="1943623542" sldId="259"/>
            <ac:spMk id="24" creationId="{42451853-FAD9-F840-3663-477843F21FD6}"/>
          </ac:spMkLst>
        </pc:spChg>
        <pc:graphicFrameChg chg="mod">
          <ac:chgData name="AL AYUBI, Moch Thoriq Assegaf" userId="89e49ae9-f1bf-4cdc-9af5-3a072d0e59ad" providerId="ADAL" clId="{C3FD9120-AB22-4A03-87C7-CA6C9EF0723A}" dt="2023-08-04T07:02:58.320" v="48" actId="14100"/>
          <ac:graphicFrameMkLst>
            <pc:docMk/>
            <pc:sldMk cId="1943623542" sldId="259"/>
            <ac:graphicFrameMk id="2" creationId="{95C3E295-17AE-002A-9739-C3C57E18E58A}"/>
          </ac:graphicFrameMkLst>
        </pc:graphicFrameChg>
        <pc:graphicFrameChg chg="mod modGraphic">
          <ac:chgData name="AL AYUBI, Moch Thoriq Assegaf" userId="89e49ae9-f1bf-4cdc-9af5-3a072d0e59ad" providerId="ADAL" clId="{C3FD9120-AB22-4A03-87C7-CA6C9EF0723A}" dt="2023-08-04T07:29:21.153" v="55" actId="12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2DB05ABE-2A31-4D06-B1D2-FE787DA57692}"/>
    <pc:docChg chg="undo custSel addSld delSld modSld">
      <pc:chgData name="AL AYUBI, Moch Thoriq Assegaf" userId="89e49ae9-f1bf-4cdc-9af5-3a072d0e59ad" providerId="ADAL" clId="{2DB05ABE-2A31-4D06-B1D2-FE787DA57692}" dt="2024-08-16T08:07:59.691" v="326" actId="207"/>
      <pc:docMkLst>
        <pc:docMk/>
      </pc:docMkLst>
      <pc:sldChg chg="delSp modSp del mod">
        <pc:chgData name="AL AYUBI, Moch Thoriq Assegaf" userId="89e49ae9-f1bf-4cdc-9af5-3a072d0e59ad" providerId="ADAL" clId="{2DB05ABE-2A31-4D06-B1D2-FE787DA57692}" dt="2024-08-16T07:50:53.516" v="120" actId="47"/>
        <pc:sldMkLst>
          <pc:docMk/>
          <pc:sldMk cId="3233712479" sldId="258"/>
        </pc:sldMkLst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2" creationId="{292DDFBB-F9A7-BF75-8C57-495D92232B53}"/>
          </ac:spMkLst>
        </pc:spChg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4" creationId="{083CB357-7BE7-AD0D-2EA8-6C48B1D86B8E}"/>
          </ac:spMkLst>
        </pc:spChg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7" creationId="{A5B7CA86-5BE3-CD6E-7931-CAC8F971A82E}"/>
          </ac:spMkLst>
        </pc:spChg>
        <pc:spChg chg="mod">
          <ac:chgData name="AL AYUBI, Moch Thoriq Assegaf" userId="89e49ae9-f1bf-4cdc-9af5-3a072d0e59ad" providerId="ADAL" clId="{2DB05ABE-2A31-4D06-B1D2-FE787DA57692}" dt="2024-08-16T07:45:04.292" v="12" actId="1036"/>
          <ac:spMkLst>
            <pc:docMk/>
            <pc:sldMk cId="3233712479" sldId="258"/>
            <ac:spMk id="9" creationId="{ADB75DE5-AB8F-4BAF-9E22-37DD280DC349}"/>
          </ac:spMkLst>
        </pc:spChg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11" creationId="{E045FB29-0735-2DFC-9D2C-4C2D5A1E2543}"/>
          </ac:spMkLst>
        </pc:spChg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13" creationId="{927AD24A-9A18-4B22-03B8-55E974082C7C}"/>
          </ac:spMkLst>
        </pc:spChg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14" creationId="{CEB4C3B8-97E6-E2B9-6A4A-319BEB76FD6C}"/>
          </ac:spMkLst>
        </pc:spChg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18" creationId="{2C3F37E6-DF08-C6E3-1C34-913FF5A71030}"/>
          </ac:spMkLst>
        </pc:spChg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23" creationId="{2688F7E2-75D6-0B29-4F16-DE6E0AD60910}"/>
          </ac:spMkLst>
        </pc:spChg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24" creationId="{0849F91B-9988-94FF-EB43-050FB033C0E2}"/>
          </ac:spMkLst>
        </pc:spChg>
        <pc:spChg chg="del">
          <ac:chgData name="AL AYUBI, Moch Thoriq Assegaf" userId="89e49ae9-f1bf-4cdc-9af5-3a072d0e59ad" providerId="ADAL" clId="{2DB05ABE-2A31-4D06-B1D2-FE787DA57692}" dt="2024-08-16T07:50:46.740" v="118" actId="21"/>
          <ac:spMkLst>
            <pc:docMk/>
            <pc:sldMk cId="3233712479" sldId="258"/>
            <ac:spMk id="25" creationId="{B0624376-5979-9455-F54B-9597B25883FF}"/>
          </ac:spMkLst>
        </pc:spChg>
        <pc:graphicFrameChg chg="del">
          <ac:chgData name="AL AYUBI, Moch Thoriq Assegaf" userId="89e49ae9-f1bf-4cdc-9af5-3a072d0e59ad" providerId="ADAL" clId="{2DB05ABE-2A31-4D06-B1D2-FE787DA57692}" dt="2024-08-16T07:50:46.740" v="118" actId="21"/>
          <ac:graphicFrameMkLst>
            <pc:docMk/>
            <pc:sldMk cId="3233712479" sldId="258"/>
            <ac:graphicFrameMk id="6" creationId="{D7864C11-C320-C7C8-9753-9F87A7CDE132}"/>
          </ac:graphicFrameMkLst>
        </pc:graphicFrameChg>
        <pc:graphicFrameChg chg="del">
          <ac:chgData name="AL AYUBI, Moch Thoriq Assegaf" userId="89e49ae9-f1bf-4cdc-9af5-3a072d0e59ad" providerId="ADAL" clId="{2DB05ABE-2A31-4D06-B1D2-FE787DA57692}" dt="2024-08-16T07:50:46.740" v="118" actId="21"/>
          <ac:graphicFrameMkLst>
            <pc:docMk/>
            <pc:sldMk cId="3233712479" sldId="258"/>
            <ac:graphicFrameMk id="8" creationId="{037DDE69-F133-0C53-0946-F3F7CB1590F2}"/>
          </ac:graphicFrameMkLst>
        </pc:graphicFrameChg>
      </pc:sldChg>
      <pc:sldChg chg="del">
        <pc:chgData name="AL AYUBI, Moch Thoriq Assegaf" userId="89e49ae9-f1bf-4cdc-9af5-3a072d0e59ad" providerId="ADAL" clId="{2DB05ABE-2A31-4D06-B1D2-FE787DA57692}" dt="2024-08-16T07:50:53.516" v="120" actId="47"/>
        <pc:sldMkLst>
          <pc:docMk/>
          <pc:sldMk cId="4179481498" sldId="259"/>
        </pc:sldMkLst>
      </pc:sldChg>
      <pc:sldChg chg="addSp delSp modSp new mod">
        <pc:chgData name="AL AYUBI, Moch Thoriq Assegaf" userId="89e49ae9-f1bf-4cdc-9af5-3a072d0e59ad" providerId="ADAL" clId="{2DB05ABE-2A31-4D06-B1D2-FE787DA57692}" dt="2024-08-16T08:07:59.691" v="326" actId="207"/>
        <pc:sldMkLst>
          <pc:docMk/>
          <pc:sldMk cId="335429979" sldId="260"/>
        </pc:sldMkLst>
        <pc:spChg chg="del">
          <ac:chgData name="AL AYUBI, Moch Thoriq Assegaf" userId="89e49ae9-f1bf-4cdc-9af5-3a072d0e59ad" providerId="ADAL" clId="{2DB05ABE-2A31-4D06-B1D2-FE787DA57692}" dt="2024-08-16T07:45:17.516" v="14" actId="478"/>
          <ac:spMkLst>
            <pc:docMk/>
            <pc:sldMk cId="335429979" sldId="260"/>
            <ac:spMk id="2" creationId="{62437F4A-01F3-B630-61C7-AAC80A461127}"/>
          </ac:spMkLst>
        </pc:spChg>
        <pc:spChg chg="del">
          <ac:chgData name="AL AYUBI, Moch Thoriq Assegaf" userId="89e49ae9-f1bf-4cdc-9af5-3a072d0e59ad" providerId="ADAL" clId="{2DB05ABE-2A31-4D06-B1D2-FE787DA57692}" dt="2024-08-16T07:45:19.812" v="15" actId="478"/>
          <ac:spMkLst>
            <pc:docMk/>
            <pc:sldMk cId="335429979" sldId="260"/>
            <ac:spMk id="3" creationId="{28FC01A9-6B9C-DBAD-DBDE-26001E01D2D2}"/>
          </ac:spMkLst>
        </pc:spChg>
        <pc:spChg chg="mod">
          <ac:chgData name="AL AYUBI, Moch Thoriq Assegaf" userId="89e49ae9-f1bf-4cdc-9af5-3a072d0e59ad" providerId="ADAL" clId="{2DB05ABE-2A31-4D06-B1D2-FE787DA57692}" dt="2024-08-16T07:45:28.711" v="16"/>
          <ac:spMkLst>
            <pc:docMk/>
            <pc:sldMk cId="335429979" sldId="260"/>
            <ac:spMk id="7" creationId="{14CFF74A-9F7E-C81B-B3EE-76D85728BE67}"/>
          </ac:spMkLst>
        </pc:spChg>
        <pc:spChg chg="add mod">
          <ac:chgData name="AL AYUBI, Moch Thoriq Assegaf" userId="89e49ae9-f1bf-4cdc-9af5-3a072d0e59ad" providerId="ADAL" clId="{2DB05ABE-2A31-4D06-B1D2-FE787DA57692}" dt="2024-08-16T07:45:38.808" v="26" actId="20577"/>
          <ac:spMkLst>
            <pc:docMk/>
            <pc:sldMk cId="335429979" sldId="260"/>
            <ac:spMk id="9" creationId="{C2A3473A-8DA0-D8C2-7D73-F4DC963EDEEC}"/>
          </ac:spMkLst>
        </pc:spChg>
        <pc:spChg chg="add del mod">
          <ac:chgData name="AL AYUBI, Moch Thoriq Assegaf" userId="89e49ae9-f1bf-4cdc-9af5-3a072d0e59ad" providerId="ADAL" clId="{2DB05ABE-2A31-4D06-B1D2-FE787DA57692}" dt="2024-08-16T07:48:40.623" v="57" actId="478"/>
          <ac:spMkLst>
            <pc:docMk/>
            <pc:sldMk cId="335429979" sldId="260"/>
            <ac:spMk id="10" creationId="{08705545-36F5-6379-2A06-5B64ABAB8985}"/>
          </ac:spMkLst>
        </pc:spChg>
        <pc:spChg chg="mod">
          <ac:chgData name="AL AYUBI, Moch Thoriq Assegaf" userId="89e49ae9-f1bf-4cdc-9af5-3a072d0e59ad" providerId="ADAL" clId="{2DB05ABE-2A31-4D06-B1D2-FE787DA57692}" dt="2024-08-16T07:46:27.015" v="29"/>
          <ac:spMkLst>
            <pc:docMk/>
            <pc:sldMk cId="335429979" sldId="260"/>
            <ac:spMk id="12" creationId="{B51C43D8-E34E-A9E1-0AA9-78D846858773}"/>
          </ac:spMkLst>
        </pc:spChg>
        <pc:spChg chg="add mod ord">
          <ac:chgData name="AL AYUBI, Moch Thoriq Assegaf" userId="89e49ae9-f1bf-4cdc-9af5-3a072d0e59ad" providerId="ADAL" clId="{2DB05ABE-2A31-4D06-B1D2-FE787DA57692}" dt="2024-08-16T07:48:44.693" v="59" actId="167"/>
          <ac:spMkLst>
            <pc:docMk/>
            <pc:sldMk cId="335429979" sldId="260"/>
            <ac:spMk id="15" creationId="{92DA3317-56B4-EF39-F0C1-28145C3F0104}"/>
          </ac:spMkLst>
        </pc:spChg>
        <pc:spChg chg="mod">
          <ac:chgData name="AL AYUBI, Moch Thoriq Assegaf" userId="89e49ae9-f1bf-4cdc-9af5-3a072d0e59ad" providerId="ADAL" clId="{2DB05ABE-2A31-4D06-B1D2-FE787DA57692}" dt="2024-08-16T07:50:00.751" v="105"/>
          <ac:spMkLst>
            <pc:docMk/>
            <pc:sldMk cId="335429979" sldId="260"/>
            <ac:spMk id="17" creationId="{8799C8A6-5099-7874-A83C-B4437265F80E}"/>
          </ac:spMkLst>
        </pc:spChg>
        <pc:spChg chg="mod">
          <ac:chgData name="AL AYUBI, Moch Thoriq Assegaf" userId="89e49ae9-f1bf-4cdc-9af5-3a072d0e59ad" providerId="ADAL" clId="{2DB05ABE-2A31-4D06-B1D2-FE787DA57692}" dt="2024-08-16T07:50:21.933" v="113" actId="207"/>
          <ac:spMkLst>
            <pc:docMk/>
            <pc:sldMk cId="335429979" sldId="260"/>
            <ac:spMk id="20" creationId="{3B8C8DCA-912B-7CF3-E1A6-ACBB95A9973B}"/>
          </ac:spMkLst>
        </pc:spChg>
        <pc:spChg chg="mod">
          <ac:chgData name="AL AYUBI, Moch Thoriq Assegaf" userId="89e49ae9-f1bf-4cdc-9af5-3a072d0e59ad" providerId="ADAL" clId="{2DB05ABE-2A31-4D06-B1D2-FE787DA57692}" dt="2024-08-16T07:50:27.791" v="115" actId="207"/>
          <ac:spMkLst>
            <pc:docMk/>
            <pc:sldMk cId="335429979" sldId="260"/>
            <ac:spMk id="21" creationId="{CB3C4B52-E84A-7374-F4E1-8A43070CFD3B}"/>
          </ac:spMkLst>
        </pc:spChg>
        <pc:spChg chg="add mod">
          <ac:chgData name="AL AYUBI, Moch Thoriq Assegaf" userId="89e49ae9-f1bf-4cdc-9af5-3a072d0e59ad" providerId="ADAL" clId="{2DB05ABE-2A31-4D06-B1D2-FE787DA57692}" dt="2024-08-16T08:07:37.428" v="322" actId="1076"/>
          <ac:spMkLst>
            <pc:docMk/>
            <pc:sldMk cId="335429979" sldId="260"/>
            <ac:spMk id="22" creationId="{F98903ED-BC38-479A-B2CE-26AD2ED99157}"/>
          </ac:spMkLst>
        </pc:spChg>
        <pc:spChg chg="add mod">
          <ac:chgData name="AL AYUBI, Moch Thoriq Assegaf" userId="89e49ae9-f1bf-4cdc-9af5-3a072d0e59ad" providerId="ADAL" clId="{2DB05ABE-2A31-4D06-B1D2-FE787DA57692}" dt="2024-08-16T08:03:47.750" v="184" actId="207"/>
          <ac:spMkLst>
            <pc:docMk/>
            <pc:sldMk cId="335429979" sldId="260"/>
            <ac:spMk id="25" creationId="{838AFBF8-348B-11D4-B5F6-76BFA12085FB}"/>
          </ac:spMkLst>
        </pc:spChg>
        <pc:spChg chg="add mod">
          <ac:chgData name="AL AYUBI, Moch Thoriq Assegaf" userId="89e49ae9-f1bf-4cdc-9af5-3a072d0e59ad" providerId="ADAL" clId="{2DB05ABE-2A31-4D06-B1D2-FE787DA57692}" dt="2024-08-16T08:04:45.914" v="209" actId="20577"/>
          <ac:spMkLst>
            <pc:docMk/>
            <pc:sldMk cId="335429979" sldId="260"/>
            <ac:spMk id="26" creationId="{5738A194-C272-647B-7B0A-BD13DEA1B947}"/>
          </ac:spMkLst>
        </pc:spChg>
        <pc:spChg chg="add mod">
          <ac:chgData name="AL AYUBI, Moch Thoriq Assegaf" userId="89e49ae9-f1bf-4cdc-9af5-3a072d0e59ad" providerId="ADAL" clId="{2DB05ABE-2A31-4D06-B1D2-FE787DA57692}" dt="2024-08-16T07:50:49.266" v="119"/>
          <ac:spMkLst>
            <pc:docMk/>
            <pc:sldMk cId="335429979" sldId="260"/>
            <ac:spMk id="27" creationId="{4A54C34F-ED38-C564-F289-E80059063EC0}"/>
          </ac:spMkLst>
        </pc:spChg>
        <pc:spChg chg="add mod">
          <ac:chgData name="AL AYUBI, Moch Thoriq Assegaf" userId="89e49ae9-f1bf-4cdc-9af5-3a072d0e59ad" providerId="ADAL" clId="{2DB05ABE-2A31-4D06-B1D2-FE787DA57692}" dt="2024-08-16T08:03:09.271" v="168" actId="14100"/>
          <ac:spMkLst>
            <pc:docMk/>
            <pc:sldMk cId="335429979" sldId="260"/>
            <ac:spMk id="28" creationId="{C2BF2BBD-3E03-416A-0A9E-3EA556E5D56B}"/>
          </ac:spMkLst>
        </pc:spChg>
        <pc:spChg chg="add mod">
          <ac:chgData name="AL AYUBI, Moch Thoriq Assegaf" userId="89e49ae9-f1bf-4cdc-9af5-3a072d0e59ad" providerId="ADAL" clId="{2DB05ABE-2A31-4D06-B1D2-FE787DA57692}" dt="2024-08-16T08:03:31.133" v="177" actId="1038"/>
          <ac:spMkLst>
            <pc:docMk/>
            <pc:sldMk cId="335429979" sldId="260"/>
            <ac:spMk id="29" creationId="{C81AA2B4-00D5-E633-872D-01BE438F1FC9}"/>
          </ac:spMkLst>
        </pc:spChg>
        <pc:spChg chg="add mod">
          <ac:chgData name="AL AYUBI, Moch Thoriq Assegaf" userId="89e49ae9-f1bf-4cdc-9af5-3a072d0e59ad" providerId="ADAL" clId="{2DB05ABE-2A31-4D06-B1D2-FE787DA57692}" dt="2024-08-16T08:05:07.814" v="226" actId="20577"/>
          <ac:spMkLst>
            <pc:docMk/>
            <pc:sldMk cId="335429979" sldId="260"/>
            <ac:spMk id="30" creationId="{66048DEE-0C47-45F9-0FF2-76E1C2D5197B}"/>
          </ac:spMkLst>
        </pc:spChg>
        <pc:spChg chg="add mod">
          <ac:chgData name="AL AYUBI, Moch Thoriq Assegaf" userId="89e49ae9-f1bf-4cdc-9af5-3a072d0e59ad" providerId="ADAL" clId="{2DB05ABE-2A31-4D06-B1D2-FE787DA57692}" dt="2024-08-16T08:05:39.145" v="285" actId="20577"/>
          <ac:spMkLst>
            <pc:docMk/>
            <pc:sldMk cId="335429979" sldId="260"/>
            <ac:spMk id="31" creationId="{E073367E-EB5F-8D00-87BE-D279BDEA178C}"/>
          </ac:spMkLst>
        </pc:spChg>
        <pc:spChg chg="add mod">
          <ac:chgData name="AL AYUBI, Moch Thoriq Assegaf" userId="89e49ae9-f1bf-4cdc-9af5-3a072d0e59ad" providerId="ADAL" clId="{2DB05ABE-2A31-4D06-B1D2-FE787DA57692}" dt="2024-08-16T08:06:02.687" v="297" actId="20577"/>
          <ac:spMkLst>
            <pc:docMk/>
            <pc:sldMk cId="335429979" sldId="260"/>
            <ac:spMk id="32" creationId="{35108112-C083-CF8F-81EC-2B4B7F537A46}"/>
          </ac:spMkLst>
        </pc:spChg>
        <pc:spChg chg="add mod">
          <ac:chgData name="AL AYUBI, Moch Thoriq Assegaf" userId="89e49ae9-f1bf-4cdc-9af5-3a072d0e59ad" providerId="ADAL" clId="{2DB05ABE-2A31-4D06-B1D2-FE787DA57692}" dt="2024-08-16T08:06:26.125" v="314" actId="20577"/>
          <ac:spMkLst>
            <pc:docMk/>
            <pc:sldMk cId="335429979" sldId="260"/>
            <ac:spMk id="33" creationId="{8E16A96B-7A22-3F47-1A8A-C0651FAC691E}"/>
          </ac:spMkLst>
        </pc:spChg>
        <pc:grpChg chg="add mod">
          <ac:chgData name="AL AYUBI, Moch Thoriq Assegaf" userId="89e49ae9-f1bf-4cdc-9af5-3a072d0e59ad" providerId="ADAL" clId="{2DB05ABE-2A31-4D06-B1D2-FE787DA57692}" dt="2024-08-16T07:45:28.711" v="16"/>
          <ac:grpSpMkLst>
            <pc:docMk/>
            <pc:sldMk cId="335429979" sldId="260"/>
            <ac:grpSpMk id="6" creationId="{B5C8ECB5-9098-2866-12D7-BDAD221C1F96}"/>
          </ac:grpSpMkLst>
        </pc:grpChg>
        <pc:grpChg chg="add mod">
          <ac:chgData name="AL AYUBI, Moch Thoriq Assegaf" userId="89e49ae9-f1bf-4cdc-9af5-3a072d0e59ad" providerId="ADAL" clId="{2DB05ABE-2A31-4D06-B1D2-FE787DA57692}" dt="2024-08-16T07:46:31.851" v="30" actId="1076"/>
          <ac:grpSpMkLst>
            <pc:docMk/>
            <pc:sldMk cId="335429979" sldId="260"/>
            <ac:grpSpMk id="11" creationId="{FE892B99-2976-FAF6-F957-474E4BAED4CF}"/>
          </ac:grpSpMkLst>
        </pc:grpChg>
        <pc:grpChg chg="add mod">
          <ac:chgData name="AL AYUBI, Moch Thoriq Assegaf" userId="89e49ae9-f1bf-4cdc-9af5-3a072d0e59ad" providerId="ADAL" clId="{2DB05ABE-2A31-4D06-B1D2-FE787DA57692}" dt="2024-08-16T07:50:31.399" v="116" actId="1037"/>
          <ac:grpSpMkLst>
            <pc:docMk/>
            <pc:sldMk cId="335429979" sldId="260"/>
            <ac:grpSpMk id="16" creationId="{B013FCFE-FAA1-4DC4-71DE-4A42649FAE33}"/>
          </ac:grpSpMkLst>
        </pc:grpChg>
        <pc:graphicFrameChg chg="add mod modGraphic">
          <ac:chgData name="AL AYUBI, Moch Thoriq Assegaf" userId="89e49ae9-f1bf-4cdc-9af5-3a072d0e59ad" providerId="ADAL" clId="{2DB05ABE-2A31-4D06-B1D2-FE787DA57692}" dt="2024-08-16T08:07:04.228" v="319" actId="2711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add mod">
          <ac:chgData name="AL AYUBI, Moch Thoriq Assegaf" userId="89e49ae9-f1bf-4cdc-9af5-3a072d0e59ad" providerId="ADAL" clId="{2DB05ABE-2A31-4D06-B1D2-FE787DA57692}" dt="2024-08-16T08:07:30.377" v="320" actId="14100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add mod">
          <ac:chgData name="AL AYUBI, Moch Thoriq Assegaf" userId="89e49ae9-f1bf-4cdc-9af5-3a072d0e59ad" providerId="ADAL" clId="{2DB05ABE-2A31-4D06-B1D2-FE787DA57692}" dt="2024-08-16T08:07:59.691" v="326" actId="207"/>
          <ac:graphicFrameMkLst>
            <pc:docMk/>
            <pc:sldMk cId="335429979" sldId="260"/>
            <ac:graphicFrameMk id="24" creationId="{CD3D0D63-A608-0DBC-F9F4-E7BDCB6E9EE2}"/>
          </ac:graphicFrameMkLst>
        </pc:graphicFrameChg>
        <pc:picChg chg="add mod">
          <ac:chgData name="AL AYUBI, Moch Thoriq Assegaf" userId="89e49ae9-f1bf-4cdc-9af5-3a072d0e59ad" providerId="ADAL" clId="{2DB05ABE-2A31-4D06-B1D2-FE787DA57692}" dt="2024-08-16T07:45:28.711" v="16"/>
          <ac:picMkLst>
            <pc:docMk/>
            <pc:sldMk cId="335429979" sldId="260"/>
            <ac:picMk id="4" creationId="{BF8A6661-3B6A-F182-F994-6D31706F7907}"/>
          </ac:picMkLst>
        </pc:picChg>
        <pc:picChg chg="add mod">
          <ac:chgData name="AL AYUBI, Moch Thoriq Assegaf" userId="89e49ae9-f1bf-4cdc-9af5-3a072d0e59ad" providerId="ADAL" clId="{2DB05ABE-2A31-4D06-B1D2-FE787DA57692}" dt="2024-08-16T07:45:28.711" v="16"/>
          <ac:picMkLst>
            <pc:docMk/>
            <pc:sldMk cId="335429979" sldId="260"/>
            <ac:picMk id="5" creationId="{3CC214F5-A86F-2A4C-EF90-B1E39F857E12}"/>
          </ac:picMkLst>
        </pc:picChg>
        <pc:picChg chg="mod">
          <ac:chgData name="AL AYUBI, Moch Thoriq Assegaf" userId="89e49ae9-f1bf-4cdc-9af5-3a072d0e59ad" providerId="ADAL" clId="{2DB05ABE-2A31-4D06-B1D2-FE787DA57692}" dt="2024-08-16T07:45:28.711" v="16"/>
          <ac:picMkLst>
            <pc:docMk/>
            <pc:sldMk cId="335429979" sldId="260"/>
            <ac:picMk id="8" creationId="{053A6EDF-1EA8-18FD-E4B2-D3EE66BADE36}"/>
          </ac:picMkLst>
        </pc:picChg>
        <pc:picChg chg="mod">
          <ac:chgData name="AL AYUBI, Moch Thoriq Assegaf" userId="89e49ae9-f1bf-4cdc-9af5-3a072d0e59ad" providerId="ADAL" clId="{2DB05ABE-2A31-4D06-B1D2-FE787DA57692}" dt="2024-08-16T07:46:27.015" v="29"/>
          <ac:picMkLst>
            <pc:docMk/>
            <pc:sldMk cId="335429979" sldId="260"/>
            <ac:picMk id="13" creationId="{80E38125-D1A5-E73C-43A8-45A782467632}"/>
          </ac:picMkLst>
        </pc:picChg>
        <pc:picChg chg="mod">
          <ac:chgData name="AL AYUBI, Moch Thoriq Assegaf" userId="89e49ae9-f1bf-4cdc-9af5-3a072d0e59ad" providerId="ADAL" clId="{2DB05ABE-2A31-4D06-B1D2-FE787DA57692}" dt="2024-08-16T07:50:18.024" v="112" actId="207"/>
          <ac:picMkLst>
            <pc:docMk/>
            <pc:sldMk cId="335429979" sldId="260"/>
            <ac:picMk id="18" creationId="{62BC0389-52B0-17BF-160D-EE5766365D9D}"/>
          </ac:picMkLst>
        </pc:picChg>
        <pc:picChg chg="mod">
          <ac:chgData name="AL AYUBI, Moch Thoriq Assegaf" userId="89e49ae9-f1bf-4cdc-9af5-3a072d0e59ad" providerId="ADAL" clId="{2DB05ABE-2A31-4D06-B1D2-FE787DA57692}" dt="2024-08-16T07:50:25.327" v="114" actId="207"/>
          <ac:picMkLst>
            <pc:docMk/>
            <pc:sldMk cId="335429979" sldId="260"/>
            <ac:picMk id="19" creationId="{95DE6F09-4504-353D-9256-1AB3150861AE}"/>
          </ac:picMkLst>
        </pc:picChg>
      </pc:sldChg>
      <pc:sldChg chg="addSp delSp modSp add mod">
        <pc:chgData name="AL AYUBI, Moch Thoriq Assegaf" userId="89e49ae9-f1bf-4cdc-9af5-3a072d0e59ad" providerId="ADAL" clId="{2DB05ABE-2A31-4D06-B1D2-FE787DA57692}" dt="2024-08-16T07:57:29.476" v="142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2DB05ABE-2A31-4D06-B1D2-FE787DA57692}" dt="2024-08-16T07:49:26.713" v="102" actId="14100"/>
          <ac:spMkLst>
            <pc:docMk/>
            <pc:sldMk cId="941573539" sldId="261"/>
            <ac:spMk id="3" creationId="{90A5DC19-6079-C6AE-9354-2FDA9A1222F1}"/>
          </ac:spMkLst>
        </pc:spChg>
        <pc:spChg chg="mod">
          <ac:chgData name="AL AYUBI, Moch Thoriq Assegaf" userId="89e49ae9-f1bf-4cdc-9af5-3a072d0e59ad" providerId="ADAL" clId="{2DB05ABE-2A31-4D06-B1D2-FE787DA57692}" dt="2024-08-16T07:48:34.502" v="56" actId="14100"/>
          <ac:spMkLst>
            <pc:docMk/>
            <pc:sldMk cId="941573539" sldId="261"/>
            <ac:spMk id="10" creationId="{08705545-36F5-6379-2A06-5B64ABAB8985}"/>
          </ac:spMkLst>
        </pc:spChg>
        <pc:spChg chg="mod">
          <ac:chgData name="AL AYUBI, Moch Thoriq Assegaf" userId="89e49ae9-f1bf-4cdc-9af5-3a072d0e59ad" providerId="ADAL" clId="{2DB05ABE-2A31-4D06-B1D2-FE787DA57692}" dt="2024-08-16T07:50:34.876" v="117"/>
          <ac:spMkLst>
            <pc:docMk/>
            <pc:sldMk cId="941573539" sldId="261"/>
            <ac:spMk id="18" creationId="{853AA3B5-A900-A0BE-B854-293E2393EFEA}"/>
          </ac:spMkLst>
        </pc:spChg>
        <pc:spChg chg="mod">
          <ac:chgData name="AL AYUBI, Moch Thoriq Assegaf" userId="89e49ae9-f1bf-4cdc-9af5-3a072d0e59ad" providerId="ADAL" clId="{2DB05ABE-2A31-4D06-B1D2-FE787DA57692}" dt="2024-08-16T07:50:34.876" v="117"/>
          <ac:spMkLst>
            <pc:docMk/>
            <pc:sldMk cId="941573539" sldId="261"/>
            <ac:spMk id="21" creationId="{11146A5F-0A7D-87E1-9A30-6BB3839C3A24}"/>
          </ac:spMkLst>
        </pc:spChg>
        <pc:spChg chg="mod">
          <ac:chgData name="AL AYUBI, Moch Thoriq Assegaf" userId="89e49ae9-f1bf-4cdc-9af5-3a072d0e59ad" providerId="ADAL" clId="{2DB05ABE-2A31-4D06-B1D2-FE787DA57692}" dt="2024-08-16T07:50:34.876" v="117"/>
          <ac:spMkLst>
            <pc:docMk/>
            <pc:sldMk cId="941573539" sldId="261"/>
            <ac:spMk id="22" creationId="{2AB62989-C16D-3C0A-95DE-CD74917E7147}"/>
          </ac:spMkLst>
        </pc:spChg>
        <pc:grpChg chg="add mod">
          <ac:chgData name="AL AYUBI, Moch Thoriq Assegaf" userId="89e49ae9-f1bf-4cdc-9af5-3a072d0e59ad" providerId="ADAL" clId="{2DB05ABE-2A31-4D06-B1D2-FE787DA57692}" dt="2024-08-16T07:47:45.296" v="42" actId="1076"/>
          <ac:grpSpMkLst>
            <pc:docMk/>
            <pc:sldMk cId="941573539" sldId="261"/>
            <ac:grpSpMk id="2" creationId="{BF5DE3D9-AC6B-F4F9-C9B7-BAE72B025179}"/>
          </ac:grpSpMkLst>
        </pc:grpChg>
        <pc:grpChg chg="del">
          <ac:chgData name="AL AYUBI, Moch Thoriq Assegaf" userId="89e49ae9-f1bf-4cdc-9af5-3a072d0e59ad" providerId="ADAL" clId="{2DB05ABE-2A31-4D06-B1D2-FE787DA57692}" dt="2024-08-16T07:47:34.682" v="40" actId="478"/>
          <ac:grpSpMkLst>
            <pc:docMk/>
            <pc:sldMk cId="941573539" sldId="261"/>
            <ac:grpSpMk id="11" creationId="{FE892B99-2976-FAF6-F957-474E4BAED4CF}"/>
          </ac:grpSpMkLst>
        </pc:grpChg>
        <pc:grpChg chg="add mod">
          <ac:chgData name="AL AYUBI, Moch Thoriq Assegaf" userId="89e49ae9-f1bf-4cdc-9af5-3a072d0e59ad" providerId="ADAL" clId="{2DB05ABE-2A31-4D06-B1D2-FE787DA57692}" dt="2024-08-16T07:50:34.876" v="117"/>
          <ac:grpSpMkLst>
            <pc:docMk/>
            <pc:sldMk cId="941573539" sldId="261"/>
            <ac:grpSpMk id="17" creationId="{7F83B913-CC63-804B-B36E-57A48C3E3ECE}"/>
          </ac:grpSpMkLst>
        </pc:grpChg>
        <pc:graphicFrameChg chg="del modGraphic">
          <ac:chgData name="AL AYUBI, Moch Thoriq Assegaf" userId="89e49ae9-f1bf-4cdc-9af5-3a072d0e59ad" providerId="ADAL" clId="{2DB05ABE-2A31-4D06-B1D2-FE787DA57692}" dt="2024-08-16T07:47:33.473" v="39" actId="478"/>
          <ac:graphicFrameMkLst>
            <pc:docMk/>
            <pc:sldMk cId="941573539" sldId="261"/>
            <ac:graphicFrameMk id="14" creationId="{21ECB2B3-1C1D-E327-F858-7BDC8FD73D86}"/>
          </ac:graphicFrameMkLst>
        </pc:graphicFrameChg>
        <pc:graphicFrameChg chg="add mod modGraphic">
          <ac:chgData name="AL AYUBI, Moch Thoriq Assegaf" userId="89e49ae9-f1bf-4cdc-9af5-3a072d0e59ad" providerId="ADAL" clId="{2DB05ABE-2A31-4D06-B1D2-FE787DA57692}" dt="2024-08-16T07:57:29.476" v="142"/>
          <ac:graphicFrameMkLst>
            <pc:docMk/>
            <pc:sldMk cId="941573539" sldId="261"/>
            <ac:graphicFrameMk id="16" creationId="{22755A8A-0171-B520-658F-99146E697572}"/>
          </ac:graphicFrameMkLst>
        </pc:graphicFrameChg>
        <pc:picChg chg="mod">
          <ac:chgData name="AL AYUBI, Moch Thoriq Assegaf" userId="89e49ae9-f1bf-4cdc-9af5-3a072d0e59ad" providerId="ADAL" clId="{2DB05ABE-2A31-4D06-B1D2-FE787DA57692}" dt="2024-08-16T07:47:40.762" v="41"/>
          <ac:picMkLst>
            <pc:docMk/>
            <pc:sldMk cId="941573539" sldId="261"/>
            <ac:picMk id="15" creationId="{B62FB286-681C-73B6-4C90-F894224F0EDD}"/>
          </ac:picMkLst>
        </pc:picChg>
        <pc:picChg chg="mod">
          <ac:chgData name="AL AYUBI, Moch Thoriq Assegaf" userId="89e49ae9-f1bf-4cdc-9af5-3a072d0e59ad" providerId="ADAL" clId="{2DB05ABE-2A31-4D06-B1D2-FE787DA57692}" dt="2024-08-16T07:50:34.876" v="117"/>
          <ac:picMkLst>
            <pc:docMk/>
            <pc:sldMk cId="941573539" sldId="261"/>
            <ac:picMk id="19" creationId="{262B4AC6-8DAE-6C15-7B1B-DC58724F89F7}"/>
          </ac:picMkLst>
        </pc:picChg>
        <pc:picChg chg="mod">
          <ac:chgData name="AL AYUBI, Moch Thoriq Assegaf" userId="89e49ae9-f1bf-4cdc-9af5-3a072d0e59ad" providerId="ADAL" clId="{2DB05ABE-2A31-4D06-B1D2-FE787DA57692}" dt="2024-08-16T07:50:34.876" v="117"/>
          <ac:picMkLst>
            <pc:docMk/>
            <pc:sldMk cId="941573539" sldId="261"/>
            <ac:picMk id="20" creationId="{6869AA5F-7176-A71C-7125-0240A0FBCFA8}"/>
          </ac:picMkLst>
        </pc:picChg>
      </pc:sldChg>
    </pc:docChg>
  </pc:docChgLst>
  <pc:docChgLst>
    <pc:chgData name="AL AYUBI, Moch Thoriq Assegaf" userId="89e49ae9-f1bf-4cdc-9af5-3a072d0e59ad" providerId="ADAL" clId="{17FD66FE-30FB-4EFD-8BDB-E679E72476BD}"/>
    <pc:docChg chg="custSel modSld">
      <pc:chgData name="AL AYUBI, Moch Thoriq Assegaf" userId="89e49ae9-f1bf-4cdc-9af5-3a072d0e59ad" providerId="ADAL" clId="{17FD66FE-30FB-4EFD-8BDB-E679E72476BD}" dt="2023-12-29T02:51:27.729" v="169" actId="207"/>
      <pc:docMkLst>
        <pc:docMk/>
      </pc:docMkLst>
      <pc:sldChg chg="addSp delSp modSp mod">
        <pc:chgData name="AL AYUBI, Moch Thoriq Assegaf" userId="89e49ae9-f1bf-4cdc-9af5-3a072d0e59ad" providerId="ADAL" clId="{17FD66FE-30FB-4EFD-8BDB-E679E72476BD}" dt="2023-12-29T02:51:27.729" v="169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17FD66FE-30FB-4EFD-8BDB-E679E72476BD}" dt="2023-12-29T02:07:34.670" v="11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6" creationId="{208BCB35-AF97-89CB-1042-DF7A7CC5F784}"/>
          </ac:spMkLst>
        </pc:spChg>
        <pc:spChg chg="add mod">
          <ac:chgData name="AL AYUBI, Moch Thoriq Assegaf" userId="89e49ae9-f1bf-4cdc-9af5-3a072d0e59ad" providerId="ADAL" clId="{17FD66FE-30FB-4EFD-8BDB-E679E72476BD}" dt="2023-12-29T02:49:28.416" v="132" actId="1076"/>
          <ac:spMkLst>
            <pc:docMk/>
            <pc:sldMk cId="3233712479" sldId="258"/>
            <ac:spMk id="13" creationId="{515D8381-8283-6F58-866B-4D567ACB589C}"/>
          </ac:spMkLst>
        </pc:spChg>
        <pc:spChg chg="add mod">
          <ac:chgData name="AL AYUBI, Moch Thoriq Assegaf" userId="89e49ae9-f1bf-4cdc-9af5-3a072d0e59ad" providerId="ADAL" clId="{17FD66FE-30FB-4EFD-8BDB-E679E72476BD}" dt="2023-12-29T02:49:34.161" v="135" actId="1076"/>
          <ac:spMkLst>
            <pc:docMk/>
            <pc:sldMk cId="3233712479" sldId="258"/>
            <ac:spMk id="17" creationId="{DD547F5A-0AA0-4D96-DF32-2580C666C226}"/>
          </ac:spMkLst>
        </pc:spChg>
        <pc:spChg chg="add mod">
          <ac:chgData name="AL AYUBI, Moch Thoriq Assegaf" userId="89e49ae9-f1bf-4cdc-9af5-3a072d0e59ad" providerId="ADAL" clId="{17FD66FE-30FB-4EFD-8BDB-E679E72476BD}" dt="2023-12-29T02:49:37.198" v="137" actId="1076"/>
          <ac:spMkLst>
            <pc:docMk/>
            <pc:sldMk cId="3233712479" sldId="258"/>
            <ac:spMk id="21" creationId="{DE8B9C8D-BD25-F0F8-D4D5-ABFE1E38B0D7}"/>
          </ac:spMkLst>
        </pc:spChg>
        <pc:spChg chg="add mod">
          <ac:chgData name="AL AYUBI, Moch Thoriq Assegaf" userId="89e49ae9-f1bf-4cdc-9af5-3a072d0e59ad" providerId="ADAL" clId="{17FD66FE-30FB-4EFD-8BDB-E679E72476BD}" dt="2023-12-29T02:49:55.949" v="141" actId="1076"/>
          <ac:spMkLst>
            <pc:docMk/>
            <pc:sldMk cId="3233712479" sldId="258"/>
            <ac:spMk id="22" creationId="{ED28CB1C-6FF8-A05B-9E92-BE67957B2076}"/>
          </ac:spMkLst>
        </pc:spChg>
        <pc:spChg chg="add mod">
          <ac:chgData name="AL AYUBI, Moch Thoriq Assegaf" userId="89e49ae9-f1bf-4cdc-9af5-3a072d0e59ad" providerId="ADAL" clId="{17FD66FE-30FB-4EFD-8BDB-E679E72476BD}" dt="2023-12-29T02:50:00.398" v="143" actId="1076"/>
          <ac:spMkLst>
            <pc:docMk/>
            <pc:sldMk cId="3233712479" sldId="258"/>
            <ac:spMk id="23" creationId="{CB9FB6CD-7118-78E2-342A-65C55A358461}"/>
          </ac:spMkLst>
        </pc:spChg>
        <pc:spChg chg="add mod">
          <ac:chgData name="AL AYUBI, Moch Thoriq Assegaf" userId="89e49ae9-f1bf-4cdc-9af5-3a072d0e59ad" providerId="ADAL" clId="{17FD66FE-30FB-4EFD-8BDB-E679E72476BD}" dt="2023-12-29T02:50:18.529" v="147" actId="1076"/>
          <ac:spMkLst>
            <pc:docMk/>
            <pc:sldMk cId="3233712479" sldId="258"/>
            <ac:spMk id="25" creationId="{8AC2D02F-E764-1C6D-42C8-32B8A3B83188}"/>
          </ac:spMkLst>
        </pc:spChg>
        <pc:spChg chg="add mod">
          <ac:chgData name="AL AYUBI, Moch Thoriq Assegaf" userId="89e49ae9-f1bf-4cdc-9af5-3a072d0e59ad" providerId="ADAL" clId="{17FD66FE-30FB-4EFD-8BDB-E679E72476BD}" dt="2023-12-29T02:50:34.979" v="150" actId="14100"/>
          <ac:spMkLst>
            <pc:docMk/>
            <pc:sldMk cId="3233712479" sldId="258"/>
            <ac:spMk id="26" creationId="{DFF94154-9173-D276-480B-9CF8AAF02CE9}"/>
          </ac:spMkLst>
        </pc:spChg>
        <pc:spChg chg="add mod">
          <ac:chgData name="AL AYUBI, Moch Thoriq Assegaf" userId="89e49ae9-f1bf-4cdc-9af5-3a072d0e59ad" providerId="ADAL" clId="{17FD66FE-30FB-4EFD-8BDB-E679E72476BD}" dt="2023-12-29T02:50:39.149" v="152" actId="1076"/>
          <ac:spMkLst>
            <pc:docMk/>
            <pc:sldMk cId="3233712479" sldId="258"/>
            <ac:spMk id="27" creationId="{D6C7F4B7-CAC3-2D99-958A-12AD39894C58}"/>
          </ac:spMkLst>
        </pc:spChg>
        <pc:spChg chg="add mod">
          <ac:chgData name="AL AYUBI, Moch Thoriq Assegaf" userId="89e49ae9-f1bf-4cdc-9af5-3a072d0e59ad" providerId="ADAL" clId="{17FD66FE-30FB-4EFD-8BDB-E679E72476BD}" dt="2023-12-29T02:50:45.409" v="154" actId="1076"/>
          <ac:spMkLst>
            <pc:docMk/>
            <pc:sldMk cId="3233712479" sldId="258"/>
            <ac:spMk id="32" creationId="{0D552F37-58FB-B68F-B6D8-3773FAC7F12C}"/>
          </ac:spMkLst>
        </pc:spChg>
        <pc:spChg chg="add mod">
          <ac:chgData name="AL AYUBI, Moch Thoriq Assegaf" userId="89e49ae9-f1bf-4cdc-9af5-3a072d0e59ad" providerId="ADAL" clId="{17FD66FE-30FB-4EFD-8BDB-E679E72476BD}" dt="2023-12-29T02:50:49.043" v="156" actId="1076"/>
          <ac:spMkLst>
            <pc:docMk/>
            <pc:sldMk cId="3233712479" sldId="258"/>
            <ac:spMk id="34" creationId="{A3D83BA7-D46B-477B-37D8-8B9EEF2B2066}"/>
          </ac:spMkLst>
        </pc:spChg>
        <pc:spChg chg="add mod">
          <ac:chgData name="AL AYUBI, Moch Thoriq Assegaf" userId="89e49ae9-f1bf-4cdc-9af5-3a072d0e59ad" providerId="ADAL" clId="{17FD66FE-30FB-4EFD-8BDB-E679E72476BD}" dt="2023-12-29T02:50:52.184" v="158" actId="1076"/>
          <ac:spMkLst>
            <pc:docMk/>
            <pc:sldMk cId="3233712479" sldId="258"/>
            <ac:spMk id="36" creationId="{8C8927B3-C593-B487-C884-F3F88D6BC43D}"/>
          </ac:spMkLst>
        </pc:spChg>
        <pc:spChg chg="add mod">
          <ac:chgData name="AL AYUBI, Moch Thoriq Assegaf" userId="89e49ae9-f1bf-4cdc-9af5-3a072d0e59ad" providerId="ADAL" clId="{17FD66FE-30FB-4EFD-8BDB-E679E72476BD}" dt="2023-12-29T02:50:56.040" v="160" actId="1076"/>
          <ac:spMkLst>
            <pc:docMk/>
            <pc:sldMk cId="3233712479" sldId="258"/>
            <ac:spMk id="37" creationId="{AA4D8D1D-E571-6B7C-1313-8D54E073EA44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40" creationId="{8061DB7C-CF4C-1DBB-C660-F035CC2668D1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42" creationId="{A6954051-8319-5AA4-EE36-F34E536FF5CA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43" creationId="{F218069A-90F9-4A82-1039-67EF413CA13F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44" creationId="{A49FFACE-C5C5-131D-4A95-5694933805FF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45" creationId="{DC207F09-1267-72BE-43EF-194A9A63BA2C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46" creationId="{E31C947C-74AA-63AE-3E4D-063D62DF1D00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49" creationId="{BF76E4A3-68FF-A441-E177-FB104832EFE8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50" creationId="{C5DA144C-79FC-B938-8026-7BD8BBB765B2}"/>
          </ac:spMkLst>
        </pc:spChg>
        <pc:spChg chg="del">
          <ac:chgData name="AL AYUBI, Moch Thoriq Assegaf" userId="89e49ae9-f1bf-4cdc-9af5-3a072d0e59ad" providerId="ADAL" clId="{17FD66FE-30FB-4EFD-8BDB-E679E72476BD}" dt="2023-12-29T02:07:47.981" v="14" actId="478"/>
          <ac:spMkLst>
            <pc:docMk/>
            <pc:sldMk cId="3233712479" sldId="258"/>
            <ac:spMk id="51" creationId="{AC1DDF36-F455-1489-B723-62424CFB43ED}"/>
          </ac:spMkLst>
        </pc:spChg>
        <pc:spChg chg="add mod">
          <ac:chgData name="AL AYUBI, Moch Thoriq Assegaf" userId="89e49ae9-f1bf-4cdc-9af5-3a072d0e59ad" providerId="ADAL" clId="{17FD66FE-30FB-4EFD-8BDB-E679E72476BD}" dt="2023-12-29T02:50:59.709" v="162" actId="1076"/>
          <ac:spMkLst>
            <pc:docMk/>
            <pc:sldMk cId="3233712479" sldId="258"/>
            <ac:spMk id="52" creationId="{6F2B2C64-E637-F162-1FDC-6B92CC995C11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17FD66FE-30FB-4EFD-8BDB-E679E72476BD}" dt="2023-12-29T02:51:19.270" v="166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17FD66FE-30FB-4EFD-8BDB-E679E72476BD}" dt="2023-12-29T02:51:23.649" v="167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17FD66FE-30FB-4EFD-8BDB-E679E72476BD}" dt="2023-12-29T02:51:27.729" v="169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17FD66FE-30FB-4EFD-8BDB-E679E72476BD}" dt="2023-12-29T02:51:10.685" v="163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17FD66FE-30FB-4EFD-8BDB-E679E72476BD}" dt="2023-12-29T02:51:25.649" v="168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17FD66FE-30FB-4EFD-8BDB-E679E72476BD}" dt="2023-12-29T02:51:16.654" v="165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17FD66FE-30FB-4EFD-8BDB-E679E72476BD}" dt="2023-12-29T02:51:14.536" v="164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17FD66FE-30FB-4EFD-8BDB-E679E72476BD}" dt="2023-12-29T02:49:15.879" v="129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17FD66FE-30FB-4EFD-8BDB-E679E72476BD}" dt="2023-12-29T02:48:45.167" v="98" actId="1076"/>
          <ac:spMkLst>
            <pc:docMk/>
            <pc:sldMk cId="3233712479" sldId="258"/>
            <ac:spMk id="156" creationId="{F9F07859-1820-43C6-94AA-0DBCEFA69DE8}"/>
          </ac:spMkLst>
        </pc:spChg>
        <pc:grpChg chg="mod">
          <ac:chgData name="AL AYUBI, Moch Thoriq Assegaf" userId="89e49ae9-f1bf-4cdc-9af5-3a072d0e59ad" providerId="ADAL" clId="{17FD66FE-30FB-4EFD-8BDB-E679E72476BD}" dt="2023-12-29T02:49:15.879" v="129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17FD66FE-30FB-4EFD-8BDB-E679E72476BD}" dt="2023-12-29T02:48:24.891" v="96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17FD66FE-30FB-4EFD-8BDB-E679E72476BD}" dt="2023-12-29T02:48:55.351" v="126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17FD66FE-30FB-4EFD-8BDB-E679E72476BD}" dt="2023-12-29T02:47:19.557" v="47" actId="1076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17FD66FE-30FB-4EFD-8BDB-E679E72476BD}" dt="2023-12-29T02:47:00.849" v="41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17FD66FE-30FB-4EFD-8BDB-E679E72476BD}" dt="2023-12-29T02:47:45.593" v="51" actId="12789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17FD66FE-30FB-4EFD-8BDB-E679E72476BD}" dt="2023-12-29T02:47:49.723" v="52" actId="12789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17FD66FE-30FB-4EFD-8BDB-E679E72476BD}" dt="2023-12-29T02:47:49.723" v="52" actId="12789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17FD66FE-30FB-4EFD-8BDB-E679E72476BD}" dt="2023-12-29T02:47:45.593" v="51" actId="12789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17FD66FE-30FB-4EFD-8BDB-E679E72476BD}" dt="2023-12-29T02:47:21.202" v="48" actId="1076"/>
          <ac:picMkLst>
            <pc:docMk/>
            <pc:sldMk cId="3233712479" sldId="258"/>
            <ac:picMk id="137" creationId="{A268352A-E882-4850-B4BA-2B9C094D9740}"/>
          </ac:picMkLst>
        </pc:picChg>
      </pc:sldChg>
      <pc:sldChg chg="addSp delSp modSp mod">
        <pc:chgData name="AL AYUBI, Moch Thoriq Assegaf" userId="89e49ae9-f1bf-4cdc-9af5-3a072d0e59ad" providerId="ADAL" clId="{17FD66FE-30FB-4EFD-8BDB-E679E72476BD}" dt="2023-12-29T02:45:29.930" v="40" actId="27918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17FD66FE-30FB-4EFD-8BDB-E679E72476BD}" dt="2023-12-29T02:07:41.550" v="12" actId="478"/>
          <ac:spMkLst>
            <pc:docMk/>
            <pc:sldMk cId="1943623542" sldId="259"/>
            <ac:spMk id="3" creationId="{98E0F2CC-1D0C-C5C5-D08F-9C0D6B2408BC}"/>
          </ac:spMkLst>
        </pc:spChg>
        <pc:spChg chg="add mod">
          <ac:chgData name="AL AYUBI, Moch Thoriq Assegaf" userId="89e49ae9-f1bf-4cdc-9af5-3a072d0e59ad" providerId="ADAL" clId="{17FD66FE-30FB-4EFD-8BDB-E679E72476BD}" dt="2023-12-29T02:07:41.920" v="13"/>
          <ac:spMkLst>
            <pc:docMk/>
            <pc:sldMk cId="1943623542" sldId="259"/>
            <ac:spMk id="4" creationId="{E91AC90F-F17E-2F30-6028-4308AD1C1C5E}"/>
          </ac:spMkLst>
        </pc:spChg>
        <pc:graphicFrameChg chg="mod modGraphic">
          <ac:chgData name="AL AYUBI, Moch Thoriq Assegaf" userId="89e49ae9-f1bf-4cdc-9af5-3a072d0e59ad" providerId="ADAL" clId="{17FD66FE-30FB-4EFD-8BDB-E679E72476BD}" dt="2023-12-29T02:40:47.780" v="36" actId="2164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96D3AE67-EBE2-48F8-A153-CCBB38643FD2}"/>
    <pc:docChg chg="custSel modSld">
      <pc:chgData name="AL AYUBI, Moch Thoriq Assegaf" userId="89e49ae9-f1bf-4cdc-9af5-3a072d0e59ad" providerId="ADAL" clId="{96D3AE67-EBE2-48F8-A153-CCBB38643FD2}" dt="2024-12-13T12:36:56.412" v="256" actId="1076"/>
      <pc:docMkLst>
        <pc:docMk/>
      </pc:docMkLst>
      <pc:sldChg chg="addSp delSp modSp mod">
        <pc:chgData name="AL AYUBI, Moch Thoriq Assegaf" userId="89e49ae9-f1bf-4cdc-9af5-3a072d0e59ad" providerId="ADAL" clId="{96D3AE67-EBE2-48F8-A153-CCBB38643FD2}" dt="2024-12-13T12:36:56.412" v="256" actId="1076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96D3AE67-EBE2-48F8-A153-CCBB38643FD2}" dt="2024-12-13T12:27:10.164" v="9" actId="20577"/>
          <ac:spMkLst>
            <pc:docMk/>
            <pc:sldMk cId="335429979" sldId="260"/>
            <ac:spMk id="3" creationId="{0FCD300D-ECE3-CDAB-B99F-A885D3274CEB}"/>
          </ac:spMkLst>
        </pc:spChg>
        <pc:spChg chg="add del mod">
          <ac:chgData name="AL AYUBI, Moch Thoriq Assegaf" userId="89e49ae9-f1bf-4cdc-9af5-3a072d0e59ad" providerId="ADAL" clId="{96D3AE67-EBE2-48F8-A153-CCBB38643FD2}" dt="2024-12-13T12:36:30.984" v="249" actId="478"/>
          <ac:spMkLst>
            <pc:docMk/>
            <pc:sldMk cId="335429979" sldId="260"/>
            <ac:spMk id="9" creationId="{D2E02124-B812-1CF7-6F99-78EAF7017278}"/>
          </ac:spMkLst>
        </pc:spChg>
        <pc:spChg chg="mod">
          <ac:chgData name="AL AYUBI, Moch Thoriq Assegaf" userId="89e49ae9-f1bf-4cdc-9af5-3a072d0e59ad" providerId="ADAL" clId="{96D3AE67-EBE2-48F8-A153-CCBB38643FD2}" dt="2024-12-13T12:32:31.319" v="67" actId="1076"/>
          <ac:spMkLst>
            <pc:docMk/>
            <pc:sldMk cId="335429979" sldId="260"/>
            <ac:spMk id="15" creationId="{92DA3317-56B4-EF39-F0C1-28145C3F0104}"/>
          </ac:spMkLst>
        </pc:spChg>
        <pc:spChg chg="mod">
          <ac:chgData name="AL AYUBI, Moch Thoriq Assegaf" userId="89e49ae9-f1bf-4cdc-9af5-3a072d0e59ad" providerId="ADAL" clId="{96D3AE67-EBE2-48F8-A153-CCBB38643FD2}" dt="2024-12-13T12:36:44.112" v="253" actId="14100"/>
          <ac:spMkLst>
            <pc:docMk/>
            <pc:sldMk cId="335429979" sldId="260"/>
            <ac:spMk id="22" creationId="{F98903ED-BC38-479A-B2CE-26AD2ED99157}"/>
          </ac:spMkLst>
        </pc:spChg>
        <pc:spChg chg="mod">
          <ac:chgData name="AL AYUBI, Moch Thoriq Assegaf" userId="89e49ae9-f1bf-4cdc-9af5-3a072d0e59ad" providerId="ADAL" clId="{96D3AE67-EBE2-48F8-A153-CCBB38643FD2}" dt="2024-12-13T12:32:11.606" v="62" actId="164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96D3AE67-EBE2-48F8-A153-CCBB38643FD2}" dt="2024-12-13T12:33:44.789" v="139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96D3AE67-EBE2-48F8-A153-CCBB38643FD2}" dt="2024-12-13T12:32:40.926" v="69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96D3AE67-EBE2-48F8-A153-CCBB38643FD2}" dt="2024-12-13T12:36:56.412" v="256" actId="1076"/>
          <ac:spMkLst>
            <pc:docMk/>
            <pc:sldMk cId="335429979" sldId="260"/>
            <ac:spMk id="28" creationId="{C2BF2BBD-3E03-416A-0A9E-3EA556E5D56B}"/>
          </ac:spMkLst>
        </pc:spChg>
        <pc:spChg chg="del mod">
          <ac:chgData name="AL AYUBI, Moch Thoriq Assegaf" userId="89e49ae9-f1bf-4cdc-9af5-3a072d0e59ad" providerId="ADAL" clId="{96D3AE67-EBE2-48F8-A153-CCBB38643FD2}" dt="2024-12-13T12:33:48.531" v="141" actId="478"/>
          <ac:spMkLst>
            <pc:docMk/>
            <pc:sldMk cId="335429979" sldId="260"/>
            <ac:spMk id="29" creationId="{C81AA2B4-00D5-E633-872D-01BE438F1FC9}"/>
          </ac:spMkLst>
        </pc:spChg>
        <pc:spChg chg="mod">
          <ac:chgData name="AL AYUBI, Moch Thoriq Assegaf" userId="89e49ae9-f1bf-4cdc-9af5-3a072d0e59ad" providerId="ADAL" clId="{96D3AE67-EBE2-48F8-A153-CCBB38643FD2}" dt="2024-12-13T12:32:11.606" v="62" actId="164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96D3AE67-EBE2-48F8-A153-CCBB38643FD2}" dt="2024-12-13T12:32:11.606" v="62" actId="164"/>
          <ac:spMkLst>
            <pc:docMk/>
            <pc:sldMk cId="335429979" sldId="260"/>
            <ac:spMk id="31" creationId="{E073367E-EB5F-8D00-87BE-D279BDEA178C}"/>
          </ac:spMkLst>
        </pc:spChg>
        <pc:grpChg chg="add del mod">
          <ac:chgData name="AL AYUBI, Moch Thoriq Assegaf" userId="89e49ae9-f1bf-4cdc-9af5-3a072d0e59ad" providerId="ADAL" clId="{96D3AE67-EBE2-48F8-A153-CCBB38643FD2}" dt="2024-12-13T12:33:47.217" v="140" actId="478"/>
          <ac:grpSpMkLst>
            <pc:docMk/>
            <pc:sldMk cId="335429979" sldId="260"/>
            <ac:grpSpMk id="2" creationId="{FE75148E-9A89-BB85-3103-42544F075BE1}"/>
          </ac:grpSpMkLst>
        </pc:grpChg>
        <pc:graphicFrameChg chg="mod modGraphic">
          <ac:chgData name="AL AYUBI, Moch Thoriq Assegaf" userId="89e49ae9-f1bf-4cdc-9af5-3a072d0e59ad" providerId="ADAL" clId="{96D3AE67-EBE2-48F8-A153-CCBB38643FD2}" dt="2024-12-13T12:33:57.399" v="142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96D3AE67-EBE2-48F8-A153-CCBB38643FD2}" dt="2024-12-13T12:36:37.870" v="251" actId="14100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96D3AE67-EBE2-48F8-A153-CCBB38643FD2}" dt="2024-12-13T12:36:48.088" v="254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addSp delSp modSp mod">
        <pc:chgData name="AL AYUBI, Moch Thoriq Assegaf" userId="89e49ae9-f1bf-4cdc-9af5-3a072d0e59ad" providerId="ADAL" clId="{96D3AE67-EBE2-48F8-A153-CCBB38643FD2}" dt="2024-12-13T12:31:34.026" v="57" actId="122"/>
        <pc:sldMkLst>
          <pc:docMk/>
          <pc:sldMk cId="941573539" sldId="261"/>
        </pc:sldMkLst>
        <pc:spChg chg="add mod">
          <ac:chgData name="AL AYUBI, Moch Thoriq Assegaf" userId="89e49ae9-f1bf-4cdc-9af5-3a072d0e59ad" providerId="ADAL" clId="{96D3AE67-EBE2-48F8-A153-CCBB38643FD2}" dt="2024-12-13T12:27:14.737" v="11"/>
          <ac:spMkLst>
            <pc:docMk/>
            <pc:sldMk cId="941573539" sldId="261"/>
            <ac:spMk id="11" creationId="{EEA49D0F-AC68-8ABC-A360-8680DF61DA20}"/>
          </ac:spMkLst>
        </pc:spChg>
        <pc:spChg chg="del">
          <ac:chgData name="AL AYUBI, Moch Thoriq Assegaf" userId="89e49ae9-f1bf-4cdc-9af5-3a072d0e59ad" providerId="ADAL" clId="{96D3AE67-EBE2-48F8-A153-CCBB38643FD2}" dt="2024-12-13T12:27:14.437" v="10" actId="478"/>
          <ac:spMkLst>
            <pc:docMk/>
            <pc:sldMk cId="941573539" sldId="261"/>
            <ac:spMk id="17" creationId="{AD33FA56-FC53-068A-7401-3EDC798BF8D8}"/>
          </ac:spMkLst>
        </pc:spChg>
        <pc:graphicFrameChg chg="mod modGraphic">
          <ac:chgData name="AL AYUBI, Moch Thoriq Assegaf" userId="89e49ae9-f1bf-4cdc-9af5-3a072d0e59ad" providerId="ADAL" clId="{96D3AE67-EBE2-48F8-A153-CCBB38643FD2}" dt="2024-12-13T12:31:34.026" v="57" actId="122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7EA18252-2AE0-43B2-AF9B-1BA0E60EB797}"/>
    <pc:docChg chg="undo custSel modSld">
      <pc:chgData name="AL AYUBI, Moch Thoriq Assegaf" userId="89e49ae9-f1bf-4cdc-9af5-3a072d0e59ad" providerId="ADAL" clId="{7EA18252-2AE0-43B2-AF9B-1BA0E60EB797}" dt="2025-04-18T11:01:50.430" v="28" actId="27918"/>
      <pc:docMkLst>
        <pc:docMk/>
      </pc:docMkLst>
      <pc:sldChg chg="addSp delSp modSp mod">
        <pc:chgData name="AL AYUBI, Moch Thoriq Assegaf" userId="89e49ae9-f1bf-4cdc-9af5-3a072d0e59ad" providerId="ADAL" clId="{7EA18252-2AE0-43B2-AF9B-1BA0E60EB797}" dt="2025-04-18T11:00:34.517" v="16" actId="20577"/>
        <pc:sldMkLst>
          <pc:docMk/>
          <pc:sldMk cId="941573539" sldId="261"/>
        </pc:sldMkLst>
        <pc:spChg chg="add mod">
          <ac:chgData name="AL AYUBI, Moch Thoriq Assegaf" userId="89e49ae9-f1bf-4cdc-9af5-3a072d0e59ad" providerId="ADAL" clId="{7EA18252-2AE0-43B2-AF9B-1BA0E60EB797}" dt="2025-04-18T10:57:41.422" v="12"/>
          <ac:spMkLst>
            <pc:docMk/>
            <pc:sldMk cId="941573539" sldId="261"/>
            <ac:spMk id="11" creationId="{191068E1-EB11-DE04-5837-77E440AD960D}"/>
          </ac:spMkLst>
        </pc:spChg>
        <pc:spChg chg="del">
          <ac:chgData name="AL AYUBI, Moch Thoriq Assegaf" userId="89e49ae9-f1bf-4cdc-9af5-3a072d0e59ad" providerId="ADAL" clId="{7EA18252-2AE0-43B2-AF9B-1BA0E60EB797}" dt="2025-04-18T10:57:41.076" v="11" actId="478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7EA18252-2AE0-43B2-AF9B-1BA0E60EB797}" dt="2025-04-18T11:00:34.517" v="16" actId="20577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modSp mod">
        <pc:chgData name="AL AYUBI, Moch Thoriq Assegaf" userId="89e49ae9-f1bf-4cdc-9af5-3a072d0e59ad" providerId="ADAL" clId="{7EA18252-2AE0-43B2-AF9B-1BA0E60EB797}" dt="2025-04-18T11:01:50.430" v="28" actId="27918"/>
        <pc:sldMkLst>
          <pc:docMk/>
          <pc:sldMk cId="934449975" sldId="262"/>
        </pc:sldMkLst>
        <pc:spChg chg="mod">
          <ac:chgData name="AL AYUBI, Moch Thoriq Assegaf" userId="89e49ae9-f1bf-4cdc-9af5-3a072d0e59ad" providerId="ADAL" clId="{7EA18252-2AE0-43B2-AF9B-1BA0E60EB797}" dt="2025-04-18T10:57:31.315" v="10" actId="20577"/>
          <ac:spMkLst>
            <pc:docMk/>
            <pc:sldMk cId="934449975" sldId="262"/>
            <ac:spMk id="2" creationId="{88DC6BEF-9464-9560-B0AB-70155C68DDB0}"/>
          </ac:spMkLst>
        </pc:spChg>
        <pc:graphicFrameChg chg="mod modGraphic">
          <ac:chgData name="AL AYUBI, Moch Thoriq Assegaf" userId="89e49ae9-f1bf-4cdc-9af5-3a072d0e59ad" providerId="ADAL" clId="{7EA18252-2AE0-43B2-AF9B-1BA0E60EB797}" dt="2025-04-18T11:00:59.441" v="21" actId="122"/>
          <ac:graphicFrameMkLst>
            <pc:docMk/>
            <pc:sldMk cId="934449975" sldId="262"/>
            <ac:graphicFrameMk id="14" creationId="{21ECB2B3-1C1D-E327-F858-7BDC8FD73D86}"/>
          </ac:graphicFrameMkLst>
        </pc:graphicFrameChg>
      </pc:sldChg>
    </pc:docChg>
  </pc:docChgLst>
  <pc:docChgLst>
    <pc:chgData name="AL AYUBI, Moch Thoriq Assegaf" userId="89e49ae9-f1bf-4cdc-9af5-3a072d0e59ad" providerId="ADAL" clId="{ABFBB218-7FA4-4A30-B18B-A84EA18037FF}"/>
    <pc:docChg chg="undo custSel modSld modMainMaster modNotesMaster">
      <pc:chgData name="AL AYUBI, Moch Thoriq Assegaf" userId="89e49ae9-f1bf-4cdc-9af5-3a072d0e59ad" providerId="ADAL" clId="{ABFBB218-7FA4-4A30-B18B-A84EA18037FF}" dt="2023-09-01T07:44:21.917" v="368" actId="404"/>
      <pc:docMkLst>
        <pc:docMk/>
      </pc:docMkLst>
      <pc:sldChg chg="addSp delSp modSp mod">
        <pc:chgData name="AL AYUBI, Moch Thoriq Assegaf" userId="89e49ae9-f1bf-4cdc-9af5-3a072d0e59ad" providerId="ADAL" clId="{ABFBB218-7FA4-4A30-B18B-A84EA18037FF}" dt="2023-09-01T07:43:26.687" v="360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ABFBB218-7FA4-4A30-B18B-A84EA18037FF}" dt="2023-08-31T09:10:17.607" v="56" actId="1076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ABFBB218-7FA4-4A30-B18B-A84EA18037FF}" dt="2023-08-31T09:10:17.607" v="56" actId="1076"/>
          <ac:spMkLst>
            <pc:docMk/>
            <pc:sldMk cId="3233712479" sldId="258"/>
            <ac:spMk id="5" creationId="{50C06868-1092-4DC7-BE0B-DFD086C79E9A}"/>
          </ac:spMkLst>
        </pc:spChg>
        <pc:spChg chg="del mod">
          <ac:chgData name="AL AYUBI, Moch Thoriq Assegaf" userId="89e49ae9-f1bf-4cdc-9af5-3a072d0e59ad" providerId="ADAL" clId="{ABFBB218-7FA4-4A30-B18B-A84EA18037FF}" dt="2023-08-31T09:21:11.892" v="149" actId="478"/>
          <ac:spMkLst>
            <pc:docMk/>
            <pc:sldMk cId="3233712479" sldId="258"/>
            <ac:spMk id="6" creationId="{54D0B335-1F2E-DDCE-6937-96B975BCCC69}"/>
          </ac:spMkLst>
        </pc:spChg>
        <pc:spChg chg="add mod">
          <ac:chgData name="AL AYUBI, Moch Thoriq Assegaf" userId="89e49ae9-f1bf-4cdc-9af5-3a072d0e59ad" providerId="ADAL" clId="{ABFBB218-7FA4-4A30-B18B-A84EA18037FF}" dt="2023-09-01T07:41:14.289" v="289" actId="14100"/>
          <ac:spMkLst>
            <pc:docMk/>
            <pc:sldMk cId="3233712479" sldId="258"/>
            <ac:spMk id="6" creationId="{FA103171-85A2-8112-EB37-631DB55FB2C6}"/>
          </ac:spMkLst>
        </pc:spChg>
        <pc:spChg chg="mod">
          <ac:chgData name="AL AYUBI, Moch Thoriq Assegaf" userId="89e49ae9-f1bf-4cdc-9af5-3a072d0e59ad" providerId="ADAL" clId="{ABFBB218-7FA4-4A30-B18B-A84EA18037FF}" dt="2023-08-31T09:18:40.478" v="114" actId="14100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" creationId="{60BF3B0E-29ED-4A45-A936-A304DA651A7B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5" creationId="{2BDB853F-5A7A-3CF7-5996-FC6B8BA58A49}"/>
          </ac:spMkLst>
        </pc:spChg>
        <pc:spChg chg="add mod">
          <ac:chgData name="AL AYUBI, Moch Thoriq Assegaf" userId="89e49ae9-f1bf-4cdc-9af5-3a072d0e59ad" providerId="ADAL" clId="{ABFBB218-7FA4-4A30-B18B-A84EA18037FF}" dt="2023-09-01T07:41:23.872" v="302" actId="1076"/>
          <ac:spMkLst>
            <pc:docMk/>
            <pc:sldMk cId="3233712479" sldId="258"/>
            <ac:spMk id="17" creationId="{48699938-EF3D-411F-FE42-5B9113A702EF}"/>
          </ac:spMkLst>
        </pc:spChg>
        <pc:spChg chg="mod">
          <ac:chgData name="AL AYUBI, Moch Thoriq Assegaf" userId="89e49ae9-f1bf-4cdc-9af5-3a072d0e59ad" providerId="ADAL" clId="{ABFBB218-7FA4-4A30-B18B-A84EA18037FF}" dt="2023-08-31T09:25:10.222" v="215" actId="1076"/>
          <ac:spMkLst>
            <pc:docMk/>
            <pc:sldMk cId="3233712479" sldId="258"/>
            <ac:spMk id="21" creationId="{CFA47D72-9956-470A-8A1B-5ED88F70C2E6}"/>
          </ac:spMkLst>
        </pc:spChg>
        <pc:spChg chg="mod">
          <ac:chgData name="AL AYUBI, Moch Thoriq Assegaf" userId="89e49ae9-f1bf-4cdc-9af5-3a072d0e59ad" providerId="ADAL" clId="{ABFBB218-7FA4-4A30-B18B-A84EA18037FF}" dt="2023-08-31T09:25:03.280" v="214" actId="1076"/>
          <ac:spMkLst>
            <pc:docMk/>
            <pc:sldMk cId="3233712479" sldId="258"/>
            <ac:spMk id="22" creationId="{4DE20041-7482-FF4E-A745-FE5BFB882572}"/>
          </ac:spMkLst>
        </pc:spChg>
        <pc:spChg chg="add mod">
          <ac:chgData name="AL AYUBI, Moch Thoriq Assegaf" userId="89e49ae9-f1bf-4cdc-9af5-3a072d0e59ad" providerId="ADAL" clId="{ABFBB218-7FA4-4A30-B18B-A84EA18037FF}" dt="2023-08-31T09:26:23.704" v="223" actId="14100"/>
          <ac:spMkLst>
            <pc:docMk/>
            <pc:sldMk cId="3233712479" sldId="258"/>
            <ac:spMk id="23" creationId="{5BB129D9-17B2-7794-7271-4C3BC779FCF4}"/>
          </ac:spMkLst>
        </pc:spChg>
        <pc:spChg chg="mod">
          <ac:chgData name="AL AYUBI, Moch Thoriq Assegaf" userId="89e49ae9-f1bf-4cdc-9af5-3a072d0e59ad" providerId="ADAL" clId="{ABFBB218-7FA4-4A30-B18B-A84EA18037FF}" dt="2023-08-31T09:24:42.414" v="211" actId="1076"/>
          <ac:spMkLst>
            <pc:docMk/>
            <pc:sldMk cId="3233712479" sldId="258"/>
            <ac:spMk id="24" creationId="{F227EA16-0566-71E1-CD5B-2211B9F01284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25" creationId="{137F1997-6287-9A07-B0AE-9075A86ABA61}"/>
          </ac:spMkLst>
        </pc:spChg>
        <pc:spChg chg="add mod">
          <ac:chgData name="AL AYUBI, Moch Thoriq Assegaf" userId="89e49ae9-f1bf-4cdc-9af5-3a072d0e59ad" providerId="ADAL" clId="{ABFBB218-7FA4-4A30-B18B-A84EA18037FF}" dt="2023-09-01T07:41:05.970" v="273" actId="20577"/>
          <ac:spMkLst>
            <pc:docMk/>
            <pc:sldMk cId="3233712479" sldId="258"/>
            <ac:spMk id="25" creationId="{B24BA373-DC34-B61C-8A99-25DFEB39F2B6}"/>
          </ac:spMkLst>
        </pc:spChg>
        <pc:spChg chg="add mod">
          <ac:chgData name="AL AYUBI, Moch Thoriq Assegaf" userId="89e49ae9-f1bf-4cdc-9af5-3a072d0e59ad" providerId="ADAL" clId="{ABFBB218-7FA4-4A30-B18B-A84EA18037FF}" dt="2023-09-01T07:41:35.639" v="305" actId="20577"/>
          <ac:spMkLst>
            <pc:docMk/>
            <pc:sldMk cId="3233712479" sldId="258"/>
            <ac:spMk id="26" creationId="{4CC62F33-E165-11DE-A710-95BE773D9CCF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26" creationId="{A97CA2EF-A8E5-62B0-6467-5FA4665FC5D2}"/>
          </ac:spMkLst>
        </pc:spChg>
        <pc:spChg chg="mod">
          <ac:chgData name="AL AYUBI, Moch Thoriq Assegaf" userId="89e49ae9-f1bf-4cdc-9af5-3a072d0e59ad" providerId="ADAL" clId="{ABFBB218-7FA4-4A30-B18B-A84EA18037FF}" dt="2023-08-31T09:22:29.766" v="175" actId="20577"/>
          <ac:spMkLst>
            <pc:docMk/>
            <pc:sldMk cId="3233712479" sldId="258"/>
            <ac:spMk id="27" creationId="{56A72CC8-CE52-4C39-AB58-E792897DE88D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30" creationId="{6EC87A4F-A618-480D-9A15-4C49E3C6AE27}"/>
          </ac:spMkLst>
        </pc:spChg>
        <pc:spChg chg="add mod">
          <ac:chgData name="AL AYUBI, Moch Thoriq Assegaf" userId="89e49ae9-f1bf-4cdc-9af5-3a072d0e59ad" providerId="ADAL" clId="{ABFBB218-7FA4-4A30-B18B-A84EA18037FF}" dt="2023-08-31T09:26:27.243" v="225" actId="1076"/>
          <ac:spMkLst>
            <pc:docMk/>
            <pc:sldMk cId="3233712479" sldId="258"/>
            <ac:spMk id="32" creationId="{4488B9CD-07BC-D725-ADAB-44852408CC4E}"/>
          </ac:spMkLst>
        </pc:spChg>
        <pc:spChg chg="add mod">
          <ac:chgData name="AL AYUBI, Moch Thoriq Assegaf" userId="89e49ae9-f1bf-4cdc-9af5-3a072d0e59ad" providerId="ADAL" clId="{ABFBB218-7FA4-4A30-B18B-A84EA18037FF}" dt="2023-08-31T09:26:43.354" v="228" actId="14100"/>
          <ac:spMkLst>
            <pc:docMk/>
            <pc:sldMk cId="3233712479" sldId="258"/>
            <ac:spMk id="34" creationId="{167179DC-D003-94D7-CA6E-EBBEA753CD7F}"/>
          </ac:spMkLst>
        </pc:spChg>
        <pc:spChg chg="add mod">
          <ac:chgData name="AL AYUBI, Moch Thoriq Assegaf" userId="89e49ae9-f1bf-4cdc-9af5-3a072d0e59ad" providerId="ADAL" clId="{ABFBB218-7FA4-4A30-B18B-A84EA18037FF}" dt="2023-09-01T07:42:51.898" v="352" actId="1076"/>
          <ac:spMkLst>
            <pc:docMk/>
            <pc:sldMk cId="3233712479" sldId="258"/>
            <ac:spMk id="35" creationId="{61B167F6-A3A2-F96F-924D-6567B67FECF7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35" creationId="{FB1D4AB0-32F8-454D-9828-BF353DEDB90A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36" creationId="{47000FED-6BD9-DF94-B8E6-2ADFAD7FB69A}"/>
          </ac:spMkLst>
        </pc:spChg>
        <pc:spChg chg="add mod">
          <ac:chgData name="AL AYUBI, Moch Thoriq Assegaf" userId="89e49ae9-f1bf-4cdc-9af5-3a072d0e59ad" providerId="ADAL" clId="{ABFBB218-7FA4-4A30-B18B-A84EA18037FF}" dt="2023-09-01T07:43:05.340" v="356" actId="1076"/>
          <ac:spMkLst>
            <pc:docMk/>
            <pc:sldMk cId="3233712479" sldId="258"/>
            <ac:spMk id="36" creationId="{D378EE36-C460-E977-8184-EA9F8C3EA152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37" creationId="{56DA29ED-4E5F-8282-0802-10089B0474C9}"/>
          </ac:spMkLst>
        </pc:spChg>
        <pc:spChg chg="add mod">
          <ac:chgData name="AL AYUBI, Moch Thoriq Assegaf" userId="89e49ae9-f1bf-4cdc-9af5-3a072d0e59ad" providerId="ADAL" clId="{ABFBB218-7FA4-4A30-B18B-A84EA18037FF}" dt="2023-09-01T07:43:26.687" v="360" actId="1076"/>
          <ac:spMkLst>
            <pc:docMk/>
            <pc:sldMk cId="3233712479" sldId="258"/>
            <ac:spMk id="37" creationId="{647B868F-E13C-7EB8-CC5E-4EACBAE4E6A4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38" creationId="{AC780691-4EC6-D0FD-C802-2D284B860E53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39" creationId="{76A44DB0-6ADB-38A7-3040-ADAFFD868C8C}"/>
          </ac:spMkLst>
        </pc:spChg>
        <pc:spChg chg="add mod">
          <ac:chgData name="AL AYUBI, Moch Thoriq Assegaf" userId="89e49ae9-f1bf-4cdc-9af5-3a072d0e59ad" providerId="ADAL" clId="{ABFBB218-7FA4-4A30-B18B-A84EA18037FF}" dt="2023-08-31T09:26:52.403" v="232" actId="1076"/>
          <ac:spMkLst>
            <pc:docMk/>
            <pc:sldMk cId="3233712479" sldId="258"/>
            <ac:spMk id="40" creationId="{AE5467ED-A6C1-B74D-16FA-8E94C46DD858}"/>
          </ac:spMkLst>
        </pc:spChg>
        <pc:spChg chg="add mod">
          <ac:chgData name="AL AYUBI, Moch Thoriq Assegaf" userId="89e49ae9-f1bf-4cdc-9af5-3a072d0e59ad" providerId="ADAL" clId="{ABFBB218-7FA4-4A30-B18B-A84EA18037FF}" dt="2023-08-31T09:26:48.995" v="231" actId="1076"/>
          <ac:spMkLst>
            <pc:docMk/>
            <pc:sldMk cId="3233712479" sldId="258"/>
            <ac:spMk id="42" creationId="{C013E7CD-AE39-901A-0C68-947A6F98E278}"/>
          </ac:spMkLst>
        </pc:spChg>
        <pc:spChg chg="add mod">
          <ac:chgData name="AL AYUBI, Moch Thoriq Assegaf" userId="89e49ae9-f1bf-4cdc-9af5-3a072d0e59ad" providerId="ADAL" clId="{ABFBB218-7FA4-4A30-B18B-A84EA18037FF}" dt="2023-08-31T09:27:09.287" v="235" actId="14100"/>
          <ac:spMkLst>
            <pc:docMk/>
            <pc:sldMk cId="3233712479" sldId="258"/>
            <ac:spMk id="43" creationId="{E93E72D2-9F87-A32A-117E-D615E89F1D13}"/>
          </ac:spMkLst>
        </pc:spChg>
        <pc:spChg chg="add mod">
          <ac:chgData name="AL AYUBI, Moch Thoriq Assegaf" userId="89e49ae9-f1bf-4cdc-9af5-3a072d0e59ad" providerId="ADAL" clId="{ABFBB218-7FA4-4A30-B18B-A84EA18037FF}" dt="2023-08-31T09:27:17.924" v="240" actId="1076"/>
          <ac:spMkLst>
            <pc:docMk/>
            <pc:sldMk cId="3233712479" sldId="258"/>
            <ac:spMk id="44" creationId="{C95651F9-1D2A-5124-0A4D-4B9DA22EE4DB}"/>
          </ac:spMkLst>
        </pc:spChg>
        <pc:spChg chg="add mod">
          <ac:chgData name="AL AYUBI, Moch Thoriq Assegaf" userId="89e49ae9-f1bf-4cdc-9af5-3a072d0e59ad" providerId="ADAL" clId="{ABFBB218-7FA4-4A30-B18B-A84EA18037FF}" dt="2023-08-31T09:27:41.735" v="242" actId="1076"/>
          <ac:spMkLst>
            <pc:docMk/>
            <pc:sldMk cId="3233712479" sldId="258"/>
            <ac:spMk id="45" creationId="{74A5A6F1-3658-5BB2-3D7B-B096BE84D5E5}"/>
          </ac:spMkLst>
        </pc:spChg>
        <pc:spChg chg="add mod">
          <ac:chgData name="AL AYUBI, Moch Thoriq Assegaf" userId="89e49ae9-f1bf-4cdc-9af5-3a072d0e59ad" providerId="ADAL" clId="{ABFBB218-7FA4-4A30-B18B-A84EA18037FF}" dt="2023-08-31T09:27:48.743" v="245" actId="14100"/>
          <ac:spMkLst>
            <pc:docMk/>
            <pc:sldMk cId="3233712479" sldId="258"/>
            <ac:spMk id="46" creationId="{83604FBE-23CE-8F6D-7011-BC2F9D013660}"/>
          </ac:spMkLst>
        </pc:spChg>
        <pc:spChg chg="mod">
          <ac:chgData name="AL AYUBI, Moch Thoriq Assegaf" userId="89e49ae9-f1bf-4cdc-9af5-3a072d0e59ad" providerId="ADAL" clId="{ABFBB218-7FA4-4A30-B18B-A84EA18037FF}" dt="2023-08-31T09:10:17.607" v="56" actId="1076"/>
          <ac:spMkLst>
            <pc:docMk/>
            <pc:sldMk cId="3233712479" sldId="258"/>
            <ac:spMk id="47" creationId="{ECBF1A6A-6FCA-329A-072B-C5A598FCB475}"/>
          </ac:spMkLst>
        </pc:spChg>
        <pc:spChg chg="mod">
          <ac:chgData name="AL AYUBI, Moch Thoriq Assegaf" userId="89e49ae9-f1bf-4cdc-9af5-3a072d0e59ad" providerId="ADAL" clId="{ABFBB218-7FA4-4A30-B18B-A84EA18037FF}" dt="2023-08-31T09:24:47.313" v="212" actId="1076"/>
          <ac:spMkLst>
            <pc:docMk/>
            <pc:sldMk cId="3233712479" sldId="258"/>
            <ac:spMk id="48" creationId="{DFFB7B68-D9A0-A2FA-3331-FBC06128CEFD}"/>
          </ac:spMkLst>
        </pc:spChg>
        <pc:spChg chg="add mod">
          <ac:chgData name="AL AYUBI, Moch Thoriq Assegaf" userId="89e49ae9-f1bf-4cdc-9af5-3a072d0e59ad" providerId="ADAL" clId="{ABFBB218-7FA4-4A30-B18B-A84EA18037FF}" dt="2023-08-31T09:28:00.666" v="249" actId="1076"/>
          <ac:spMkLst>
            <pc:docMk/>
            <pc:sldMk cId="3233712479" sldId="258"/>
            <ac:spMk id="49" creationId="{B50D71DF-8FA7-000C-A724-60D2A78785ED}"/>
          </ac:spMkLst>
        </pc:spChg>
        <pc:spChg chg="mod">
          <ac:chgData name="AL AYUBI, Moch Thoriq Assegaf" userId="89e49ae9-f1bf-4cdc-9af5-3a072d0e59ad" providerId="ADAL" clId="{ABFBB218-7FA4-4A30-B18B-A84EA18037FF}" dt="2023-08-31T09:10:17.607" v="56" actId="1076"/>
          <ac:spMkLst>
            <pc:docMk/>
            <pc:sldMk cId="3233712479" sldId="258"/>
            <ac:spMk id="50" creationId="{EE91A71F-F50B-AC21-1BCD-75DC6CEBD0E3}"/>
          </ac:spMkLst>
        </pc:spChg>
        <pc:spChg chg="add mod">
          <ac:chgData name="AL AYUBI, Moch Thoriq Assegaf" userId="89e49ae9-f1bf-4cdc-9af5-3a072d0e59ad" providerId="ADAL" clId="{ABFBB218-7FA4-4A30-B18B-A84EA18037FF}" dt="2023-08-31T09:28:19.383" v="253" actId="1076"/>
          <ac:spMkLst>
            <pc:docMk/>
            <pc:sldMk cId="3233712479" sldId="258"/>
            <ac:spMk id="51" creationId="{98E9F4D3-1937-53BF-0D62-EF966EEA5C98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62" creationId="{61B5886D-E98A-5F1F-7FD0-44BB1C1A44A0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63" creationId="{0A36DDD3-27AE-3D0A-D3B3-0FE69EA92F6F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64" creationId="{79C2BF83-1687-B45A-4FED-9526645D207D}"/>
          </ac:spMkLst>
        </pc:spChg>
        <pc:spChg chg="del">
          <ac:chgData name="AL AYUBI, Moch Thoriq Assegaf" userId="89e49ae9-f1bf-4cdc-9af5-3a072d0e59ad" providerId="ADAL" clId="{ABFBB218-7FA4-4A30-B18B-A84EA18037FF}" dt="2023-08-31T09:07:12.867" v="33" actId="478"/>
          <ac:spMkLst>
            <pc:docMk/>
            <pc:sldMk cId="3233712479" sldId="258"/>
            <ac:spMk id="65" creationId="{14A007DD-8A21-BCA6-1A21-D72E0488B63F}"/>
          </ac:spMkLst>
        </pc:spChg>
        <pc:spChg chg="mod">
          <ac:chgData name="AL AYUBI, Moch Thoriq Assegaf" userId="89e49ae9-f1bf-4cdc-9af5-3a072d0e59ad" providerId="ADAL" clId="{ABFBB218-7FA4-4A30-B18B-A84EA18037FF}" dt="2023-08-31T09:20:40.344" v="133" actId="14100"/>
          <ac:spMkLst>
            <pc:docMk/>
            <pc:sldMk cId="3233712479" sldId="258"/>
            <ac:spMk id="70" creationId="{B4FB220F-C908-F2FB-D92C-30D937EFF471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74" creationId="{809AE666-A0F6-470C-95C4-0FD288D15247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75" creationId="{DACA093B-ED5D-4051-B5D3-2C4E375D024B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81" creationId="{7538774A-98F4-4E4A-919A-68AA998E2BEF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20" creationId="{2C2A947E-242D-435B-98DF-6FAAFA484EE3}"/>
          </ac:spMkLst>
        </pc:spChg>
        <pc:spChg chg="mod">
          <ac:chgData name="AL AYUBI, Moch Thoriq Assegaf" userId="89e49ae9-f1bf-4cdc-9af5-3a072d0e59ad" providerId="ADAL" clId="{ABFBB218-7FA4-4A30-B18B-A84EA18037FF}" dt="2023-09-01T07:42:13.202" v="348" actId="1076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23" creationId="{C7A74006-B2EF-400C-8891-06A5E65E4521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24" creationId="{71DC4386-E781-4421-8241-B434BA29B096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27" creationId="{277BE7B6-AC65-4891-BFB3-FF0C3B3A1392}"/>
          </ac:spMkLst>
        </pc:spChg>
        <pc:spChg chg="mod">
          <ac:chgData name="AL AYUBI, Moch Thoriq Assegaf" userId="89e49ae9-f1bf-4cdc-9af5-3a072d0e59ad" providerId="ADAL" clId="{ABFBB218-7FA4-4A30-B18B-A84EA18037FF}" dt="2023-08-31T09:10:17.607" v="56" actId="1076"/>
          <ac:spMkLst>
            <pc:docMk/>
            <pc:sldMk cId="3233712479" sldId="258"/>
            <ac:spMk id="128" creationId="{15B2DAA8-C884-4B7C-9EEB-4435F00D0E04}"/>
          </ac:spMkLst>
        </pc:spChg>
        <pc:spChg chg="mod">
          <ac:chgData name="AL AYUBI, Moch Thoriq Assegaf" userId="89e49ae9-f1bf-4cdc-9af5-3a072d0e59ad" providerId="ADAL" clId="{ABFBB218-7FA4-4A30-B18B-A84EA18037FF}" dt="2023-08-31T09:21:30.820" v="152" actId="14100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ABFBB218-7FA4-4A30-B18B-A84EA18037FF}" dt="2023-08-31T09:25:20.346" v="216" actId="1076"/>
          <ac:spMkLst>
            <pc:docMk/>
            <pc:sldMk cId="3233712479" sldId="258"/>
            <ac:spMk id="130" creationId="{7D99D04C-256E-440D-AA96-575652B44C95}"/>
          </ac:spMkLst>
        </pc:spChg>
        <pc:spChg chg="mod">
          <ac:chgData name="AL AYUBI, Moch Thoriq Assegaf" userId="89e49ae9-f1bf-4cdc-9af5-3a072d0e59ad" providerId="ADAL" clId="{ABFBB218-7FA4-4A30-B18B-A84EA18037FF}" dt="2023-08-31T09:21:32.900" v="153" actId="403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ABFBB218-7FA4-4A30-B18B-A84EA18037FF}" dt="2023-08-31T09:25:25.541" v="217" actId="1076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33" creationId="{2A5E8830-11CE-47D0-AC0D-61B063A2ACFE}"/>
          </ac:spMkLst>
        </pc:spChg>
        <pc:spChg chg="mod">
          <ac:chgData name="AL AYUBI, Moch Thoriq Assegaf" userId="89e49ae9-f1bf-4cdc-9af5-3a072d0e59ad" providerId="ADAL" clId="{ABFBB218-7FA4-4A30-B18B-A84EA18037FF}" dt="2023-09-01T07:39:43.883" v="258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ABFBB218-7FA4-4A30-B18B-A84EA18037FF}" dt="2023-08-31T09:22:23.335" v="169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ABFBB218-7FA4-4A30-B18B-A84EA18037FF}" dt="2023-08-31T09:25:46.669" v="220" actId="1076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ABFBB218-7FA4-4A30-B18B-A84EA18037FF}" dt="2023-08-31T09:10:17.607" v="56" actId="1076"/>
          <ac:spMkLst>
            <pc:docMk/>
            <pc:sldMk cId="3233712479" sldId="258"/>
            <ac:spMk id="142" creationId="{FB45FED6-887E-41D4-9A4E-1E23D3E73265}"/>
          </ac:spMkLst>
        </pc:spChg>
        <pc:spChg chg="del mod">
          <ac:chgData name="AL AYUBI, Moch Thoriq Assegaf" userId="89e49ae9-f1bf-4cdc-9af5-3a072d0e59ad" providerId="ADAL" clId="{ABFBB218-7FA4-4A30-B18B-A84EA18037FF}" dt="2023-08-31T09:21:14.504" v="150" actId="478"/>
          <ac:spMkLst>
            <pc:docMk/>
            <pc:sldMk cId="3233712479" sldId="258"/>
            <ac:spMk id="144" creationId="{B13B68AB-2F53-4472-B5BC-80C3C624E081}"/>
          </ac:spMkLst>
        </pc:spChg>
        <pc:spChg chg="mod">
          <ac:chgData name="AL AYUBI, Moch Thoriq Assegaf" userId="89e49ae9-f1bf-4cdc-9af5-3a072d0e59ad" providerId="ADAL" clId="{ABFBB218-7FA4-4A30-B18B-A84EA18037FF}" dt="2023-09-01T07:42:27.763" v="349" actId="1076"/>
          <ac:spMkLst>
            <pc:docMk/>
            <pc:sldMk cId="3233712479" sldId="258"/>
            <ac:spMk id="146" creationId="{46CD46A0-597E-4138-82AF-AFB28882C07D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47" creationId="{7E1460C6-9529-4B23-BEFD-6BE431A4C8C1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56" creationId="{F9F07859-1820-43C6-94AA-0DBCEFA69DE8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65" creationId="{9A254D8C-DAB1-465E-BAEE-26200E8BDC70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66" creationId="{46CC14EC-ABC8-4055-A122-B503E08B532C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3233712479" sldId="258"/>
            <ac:spMk id="170" creationId="{2542D29C-05FB-464F-BE5C-ED1E3517F2DD}"/>
          </ac:spMkLst>
        </pc:spChg>
        <pc:grpChg chg="mod">
          <ac:chgData name="AL AYUBI, Moch Thoriq Assegaf" userId="89e49ae9-f1bf-4cdc-9af5-3a072d0e59ad" providerId="ADAL" clId="{ABFBB218-7FA4-4A30-B18B-A84EA18037FF}" dt="2023-08-31T09:19:02.260" v="117" actId="1076"/>
          <ac:grpSpMkLst>
            <pc:docMk/>
            <pc:sldMk cId="3233712479" sldId="258"/>
            <ac:grpSpMk id="2" creationId="{FAFF632C-5FD8-4931-A835-248DB68B8206}"/>
          </ac:grpSpMkLst>
        </pc:grpChg>
        <pc:grpChg chg="mod">
          <ac:chgData name="AL AYUBI, Moch Thoriq Assegaf" userId="89e49ae9-f1bf-4cdc-9af5-3a072d0e59ad" providerId="ADAL" clId="{ABFBB218-7FA4-4A30-B18B-A84EA18037FF}" dt="2023-08-31T09:10:40.550" v="58" actId="1076"/>
          <ac:grpSpMkLst>
            <pc:docMk/>
            <pc:sldMk cId="3233712479" sldId="258"/>
            <ac:grpSpMk id="3" creationId="{9F0D518C-3256-4429-B3CC-50AD6D7EA512}"/>
          </ac:grpSpMkLst>
        </pc:grpChg>
        <pc:grpChg chg="mod">
          <ac:chgData name="AL AYUBI, Moch Thoriq Assegaf" userId="89e49ae9-f1bf-4cdc-9af5-3a072d0e59ad" providerId="ADAL" clId="{ABFBB218-7FA4-4A30-B18B-A84EA18037FF}" dt="2023-08-31T09:10:17.607" v="56" actId="1076"/>
          <ac:grpSpMkLst>
            <pc:docMk/>
            <pc:sldMk cId="3233712479" sldId="258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ABFBB218-7FA4-4A30-B18B-A84EA18037FF}" dt="2023-08-31T09:10:17.607" v="56" actId="1076"/>
          <ac:grpSpMkLst>
            <pc:docMk/>
            <pc:sldMk cId="3233712479" sldId="258"/>
            <ac:grpSpMk id="29" creationId="{D2B26886-DEAC-4A5F-9CA2-068BE91A1D52}"/>
          </ac:grpSpMkLst>
        </pc:grpChg>
        <pc:grpChg chg="mod">
          <ac:chgData name="AL AYUBI, Moch Thoriq Assegaf" userId="89e49ae9-f1bf-4cdc-9af5-3a072d0e59ad" providerId="ADAL" clId="{ABFBB218-7FA4-4A30-B18B-A84EA18037FF}" dt="2023-08-31T09:10:17.607" v="56" actId="1076"/>
          <ac:grpSpMkLst>
            <pc:docMk/>
            <pc:sldMk cId="3233712479" sldId="258"/>
            <ac:grpSpMk id="80" creationId="{34AE9CCE-BA84-450F-9424-AA602A64D7C8}"/>
          </ac:grpSpMkLst>
        </pc:grpChg>
        <pc:grpChg chg="mod">
          <ac:chgData name="AL AYUBI, Moch Thoriq Assegaf" userId="89e49ae9-f1bf-4cdc-9af5-3a072d0e59ad" providerId="ADAL" clId="{ABFBB218-7FA4-4A30-B18B-A84EA18037FF}" dt="2023-08-31T09:27:14.812" v="239" actId="1076"/>
          <ac:grpSpMkLst>
            <pc:docMk/>
            <pc:sldMk cId="3233712479" sldId="258"/>
            <ac:grpSpMk id="83" creationId="{D16254F8-6F62-45AA-98A3-51AC316B28C0}"/>
          </ac:grpSpMkLst>
        </pc:grpChg>
        <pc:grpChg chg="mod">
          <ac:chgData name="AL AYUBI, Moch Thoriq Assegaf" userId="89e49ae9-f1bf-4cdc-9af5-3a072d0e59ad" providerId="ADAL" clId="{ABFBB218-7FA4-4A30-B18B-A84EA18037FF}" dt="2023-08-31T09:18:49.535" v="116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mod">
          <ac:chgData name="AL AYUBI, Moch Thoriq Assegaf" userId="89e49ae9-f1bf-4cdc-9af5-3a072d0e59ad" providerId="ADAL" clId="{ABFBB218-7FA4-4A30-B18B-A84EA18037FF}" dt="2023-08-31T09:09:56.206" v="55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add del mod">
          <ac:chgData name="AL AYUBI, Moch Thoriq Assegaf" userId="89e49ae9-f1bf-4cdc-9af5-3a072d0e59ad" providerId="ADAL" clId="{ABFBB218-7FA4-4A30-B18B-A84EA18037FF}" dt="2023-09-01T07:40:00.439" v="259" actId="21"/>
          <ac:graphicFrameMkLst>
            <pc:docMk/>
            <pc:sldMk cId="3233712479" sldId="258"/>
            <ac:graphicFrameMk id="13" creationId="{7588024E-6653-8885-DB00-B244C3631AD7}"/>
          </ac:graphicFrameMkLst>
        </pc:graphicFrameChg>
        <pc:graphicFrameChg chg="mod modGraphic">
          <ac:chgData name="AL AYUBI, Moch Thoriq Assegaf" userId="89e49ae9-f1bf-4cdc-9af5-3a072d0e59ad" providerId="ADAL" clId="{ABFBB218-7FA4-4A30-B18B-A84EA18037FF}" dt="2023-09-01T07:41:54.125" v="347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ABFBB218-7FA4-4A30-B18B-A84EA18037FF}" dt="2023-09-01T07:40:21.381" v="264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ABFBB218-7FA4-4A30-B18B-A84EA18037FF}" dt="2023-08-31T09:21:04.654" v="145" actId="1076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11" creationId="{CA23B86A-FEBF-4BA7-A8B3-6B50B9D76848}"/>
          </ac:picMkLst>
        </pc:picChg>
        <pc:picChg chg="add del mod">
          <ac:chgData name="AL AYUBI, Moch Thoriq Assegaf" userId="89e49ae9-f1bf-4cdc-9af5-3a072d0e59ad" providerId="ADAL" clId="{ABFBB218-7FA4-4A30-B18B-A84EA18037FF}" dt="2023-08-31T09:21:08.797" v="148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18" creationId="{AF66787D-EDA9-457C-9C62-B584BF0A455D}"/>
          </ac:picMkLst>
        </pc:picChg>
        <pc:picChg chg="add mod">
          <ac:chgData name="AL AYUBI, Moch Thoriq Assegaf" userId="89e49ae9-f1bf-4cdc-9af5-3a072d0e59ad" providerId="ADAL" clId="{ABFBB218-7FA4-4A30-B18B-A84EA18037FF}" dt="2023-08-31T09:25:00.033" v="213" actId="1076"/>
          <ac:picMkLst>
            <pc:docMk/>
            <pc:sldMk cId="3233712479" sldId="258"/>
            <ac:picMk id="19" creationId="{70A34EA2-F5C9-CECC-8408-8F962F90B3F2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20" creationId="{F77BEF69-E5FE-8AE3-01FC-5620DFB3308F}"/>
          </ac:picMkLst>
        </pc:picChg>
        <pc:picChg chg="mod">
          <ac:chgData name="AL AYUBI, Moch Thoriq Assegaf" userId="89e49ae9-f1bf-4cdc-9af5-3a072d0e59ad" providerId="ADAL" clId="{ABFBB218-7FA4-4A30-B18B-A84EA18037FF}" dt="2023-08-31T09:10:17.607" v="56" actId="1076"/>
          <ac:picMkLst>
            <pc:docMk/>
            <pc:sldMk cId="3233712479" sldId="258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31" creationId="{26FC4384-D837-4738-92EB-9414723DC5FD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33" creationId="{6A0B11C0-590A-4412-3281-F95798A0A2E0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41" creationId="{941276AE-F5A3-9C2D-83A3-6543F817999F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53" creationId="{74164C88-D757-4CFB-BCCF-6302340BD25F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55" creationId="{56AFAD08-395B-4310-8810-BEDBFD6CE86E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82" creationId="{E8E174BF-CBFA-48B5-8D53-DDA108C67D19}"/>
          </ac:picMkLst>
        </pc:picChg>
        <pc:picChg chg="mod">
          <ac:chgData name="AL AYUBI, Moch Thoriq Assegaf" userId="89e49ae9-f1bf-4cdc-9af5-3a072d0e59ad" providerId="ADAL" clId="{ABFBB218-7FA4-4A30-B18B-A84EA18037FF}" dt="2023-08-31T09:19:19.007" v="120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ABFBB218-7FA4-4A30-B18B-A84EA18037FF}" dt="2023-09-01T07:40:34.513" v="265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ABFBB218-7FA4-4A30-B18B-A84EA18037FF}" dt="2023-08-31T09:25:41.880" v="219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ABFBB218-7FA4-4A30-B18B-A84EA18037FF}" dt="2023-08-31T09:25:36.392" v="218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ABFBB218-7FA4-4A30-B18B-A84EA18037FF}" dt="2023-08-31T09:19:06.468" v="118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137" creationId="{A268352A-E882-4850-B4BA-2B9C094D9740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138" creationId="{FB8496CE-7504-4005-8958-1AB852A033F8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151" creationId="{9117D1B4-54AB-4E73-A9B2-38ABB9B130ED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152" creationId="{41EB6266-B851-419B-92D2-0373AEB4701D}"/>
          </ac:picMkLst>
        </pc:picChg>
        <pc:picChg chg="mod">
          <ac:chgData name="AL AYUBI, Moch Thoriq Assegaf" userId="89e49ae9-f1bf-4cdc-9af5-3a072d0e59ad" providerId="ADAL" clId="{ABFBB218-7FA4-4A30-B18B-A84EA18037FF}" dt="2023-08-31T09:10:17.607" v="56" actId="1076"/>
          <ac:picMkLst>
            <pc:docMk/>
            <pc:sldMk cId="3233712479" sldId="258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ABFBB218-7FA4-4A30-B18B-A84EA18037FF}" dt="2023-08-31T09:10:17.607" v="56" actId="1076"/>
          <ac:picMkLst>
            <pc:docMk/>
            <pc:sldMk cId="3233712479" sldId="258"/>
            <ac:picMk id="1032" creationId="{BFAE9188-45BF-0987-2829-0E7803E1527C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3233712479" sldId="258"/>
            <ac:picMk id="1034" creationId="{7439C46E-3CEC-AA85-101A-E8D234E8C714}"/>
          </ac:picMkLst>
        </pc:picChg>
      </pc:sldChg>
      <pc:sldChg chg="addSp delSp modSp mod">
        <pc:chgData name="AL AYUBI, Moch Thoriq Assegaf" userId="89e49ae9-f1bf-4cdc-9af5-3a072d0e59ad" providerId="ADAL" clId="{ABFBB218-7FA4-4A30-B18B-A84EA18037FF}" dt="2023-09-01T07:44:21.917" v="368" actId="404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ABFBB218-7FA4-4A30-B18B-A84EA18037FF}" dt="2023-08-31T09:06:59.463" v="29" actId="478"/>
          <ac:spMkLst>
            <pc:docMk/>
            <pc:sldMk cId="1943623542" sldId="259"/>
            <ac:spMk id="3" creationId="{44050296-E32E-247E-79D3-E0C558675538}"/>
          </ac:spMkLst>
        </pc:spChg>
        <pc:spChg chg="add mod">
          <ac:chgData name="AL AYUBI, Moch Thoriq Assegaf" userId="89e49ae9-f1bf-4cdc-9af5-3a072d0e59ad" providerId="ADAL" clId="{ABFBB218-7FA4-4A30-B18B-A84EA18037FF}" dt="2023-08-31T09:11:52.921" v="70" actId="1076"/>
          <ac:spMkLst>
            <pc:docMk/>
            <pc:sldMk cId="1943623542" sldId="259"/>
            <ac:spMk id="4" creationId="{A11B96C1-A65B-4737-F057-2C202144CA54}"/>
          </ac:spMkLst>
        </pc:spChg>
        <pc:spChg chg="mod">
          <ac:chgData name="AL AYUBI, Moch Thoriq Assegaf" userId="89e49ae9-f1bf-4cdc-9af5-3a072d0e59ad" providerId="ADAL" clId="{ABFBB218-7FA4-4A30-B18B-A84EA18037FF}" dt="2023-08-31T09:11:52.921" v="70" actId="1076"/>
          <ac:spMkLst>
            <pc:docMk/>
            <pc:sldMk cId="1943623542" sldId="259"/>
            <ac:spMk id="5" creationId="{50C06868-1092-4DC7-BE0B-DFD086C79E9A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1943623542" sldId="259"/>
            <ac:spMk id="13" creationId="{06E564B1-CC76-EB4D-7FBD-0C802658A39C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1943623542" sldId="259"/>
            <ac:spMk id="15" creationId="{2BDB853F-5A7A-3CF7-5996-FC6B8BA58A49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1943623542" sldId="259"/>
            <ac:spMk id="22" creationId="{BA395913-C253-D8C4-E884-90ECD2A7DAD9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1943623542" sldId="259"/>
            <ac:spMk id="23" creationId="{0C67FF17-C045-D812-412B-535EB771C493}"/>
          </ac:spMkLst>
        </pc:spChg>
        <pc:spChg chg="mod">
          <ac:chgData name="AL AYUBI, Moch Thoriq Assegaf" userId="89e49ae9-f1bf-4cdc-9af5-3a072d0e59ad" providerId="ADAL" clId="{ABFBB218-7FA4-4A30-B18B-A84EA18037FF}" dt="2023-09-01T07:40:09.737" v="262" actId="14100"/>
          <ac:spMkLst>
            <pc:docMk/>
            <pc:sldMk cId="1943623542" sldId="259"/>
            <ac:spMk id="24" creationId="{42451853-FAD9-F840-3663-477843F21FD6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1943623542" sldId="259"/>
            <ac:spMk id="30" creationId="{6EC87A4F-A618-480D-9A15-4C49E3C6AE27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k cId="1943623542" sldId="259"/>
            <ac:spMk id="76" creationId="{B7B942BD-2E32-4D32-BE86-EC64B32C7E8B}"/>
          </ac:spMkLst>
        </pc:spChg>
        <pc:grpChg chg="mod">
          <ac:chgData name="AL AYUBI, Moch Thoriq Assegaf" userId="89e49ae9-f1bf-4cdc-9af5-3a072d0e59ad" providerId="ADAL" clId="{ABFBB218-7FA4-4A30-B18B-A84EA18037FF}" dt="2023-08-31T09:12:00.031" v="73" actId="1036"/>
          <ac:grpSpMkLst>
            <pc:docMk/>
            <pc:sldMk cId="1943623542" sldId="259"/>
            <ac:grpSpMk id="6" creationId="{84C14192-03AE-5B8A-3A62-C5EC2513D639}"/>
          </ac:grpSpMkLst>
        </pc:grpChg>
        <pc:grpChg chg="mod">
          <ac:chgData name="AL AYUBI, Moch Thoriq Assegaf" userId="89e49ae9-f1bf-4cdc-9af5-3a072d0e59ad" providerId="ADAL" clId="{ABFBB218-7FA4-4A30-B18B-A84EA18037FF}" dt="2023-08-31T09:11:52.921" v="70" actId="1076"/>
          <ac:grpSpMkLst>
            <pc:docMk/>
            <pc:sldMk cId="1943623542" sldId="259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ABFBB218-7FA4-4A30-B18B-A84EA18037FF}" dt="2023-08-31T09:11:52.921" v="70" actId="1076"/>
          <ac:grpSpMkLst>
            <pc:docMk/>
            <pc:sldMk cId="1943623542" sldId="259"/>
            <ac:grpSpMk id="29" creationId="{D2B26886-DEAC-4A5F-9CA2-068BE91A1D52}"/>
          </ac:grpSpMkLst>
        </pc:grpChg>
        <pc:grpChg chg="mod">
          <ac:chgData name="AL AYUBI, Moch Thoriq Assegaf" userId="89e49ae9-f1bf-4cdc-9af5-3a072d0e59ad" providerId="ADAL" clId="{ABFBB218-7FA4-4A30-B18B-A84EA18037FF}" dt="2023-08-31T09:11:52.921" v="70" actId="1076"/>
          <ac:grpSpMkLst>
            <pc:docMk/>
            <pc:sldMk cId="1943623542" sldId="259"/>
            <ac:grpSpMk id="73" creationId="{C0CF42B3-B525-4D8A-9651-D03332E21876}"/>
          </ac:grpSpMkLst>
        </pc:grpChg>
        <pc:graphicFrameChg chg="del mod">
          <ac:chgData name="AL AYUBI, Moch Thoriq Assegaf" userId="89e49ae9-f1bf-4cdc-9af5-3a072d0e59ad" providerId="ADAL" clId="{ABFBB218-7FA4-4A30-B18B-A84EA18037FF}" dt="2023-08-31T09:22:01.144" v="161" actId="478"/>
          <ac:graphicFrameMkLst>
            <pc:docMk/>
            <pc:sldMk cId="1943623542" sldId="259"/>
            <ac:graphicFrameMk id="2" creationId="{95C3E295-17AE-002A-9739-C3C57E18E58A}"/>
          </ac:graphicFrameMkLst>
        </pc:graphicFrameChg>
        <pc:graphicFrameChg chg="add mod">
          <ac:chgData name="AL AYUBI, Moch Thoriq Assegaf" userId="89e49ae9-f1bf-4cdc-9af5-3a072d0e59ad" providerId="ADAL" clId="{ABFBB218-7FA4-4A30-B18B-A84EA18037FF}" dt="2023-09-01T07:40:05.945" v="261" actId="1076"/>
          <ac:graphicFrameMkLst>
            <pc:docMk/>
            <pc:sldMk cId="1943623542" sldId="259"/>
            <ac:graphicFrameMk id="2" creationId="{C7ED3D13-08F7-56D7-CCB8-550D2813AB5F}"/>
          </ac:graphicFrameMkLst>
        </pc:graphicFrameChg>
        <pc:graphicFrameChg chg="mod modGraphic">
          <ac:chgData name="AL AYUBI, Moch Thoriq Assegaf" userId="89e49ae9-f1bf-4cdc-9af5-3a072d0e59ad" providerId="ADAL" clId="{ABFBB218-7FA4-4A30-B18B-A84EA18037FF}" dt="2023-08-31T09:12:46.202" v="108" actId="2161"/>
          <ac:graphicFrameMkLst>
            <pc:docMk/>
            <pc:sldMk cId="1943623542" sldId="259"/>
            <ac:graphicFrameMk id="7" creationId="{09540A81-1D14-C2E3-5584-47605EBDA4A4}"/>
          </ac:graphicFrameMkLst>
        </pc:graphicFrameChg>
        <pc:graphicFrameChg chg="mod modGraphic">
          <ac:chgData name="AL AYUBI, Moch Thoriq Assegaf" userId="89e49ae9-f1bf-4cdc-9af5-3a072d0e59ad" providerId="ADAL" clId="{ABFBB218-7FA4-4A30-B18B-A84EA18037FF}" dt="2023-09-01T07:44:21.917" v="368" actId="404"/>
          <ac:graphicFrameMkLst>
            <pc:docMk/>
            <pc:sldMk cId="1943623542" sldId="259"/>
            <ac:graphicFrameMk id="17" creationId="{CA71E77D-9027-370C-0BC1-B8BF6512C403}"/>
          </ac:graphicFrameMkLst>
        </pc:graphicFrame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1943623542" sldId="259"/>
            <ac:picMk id="19" creationId="{AA01F612-78D9-713B-9B61-41266E3445EF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1943623542" sldId="259"/>
            <ac:picMk id="21" creationId="{CCCD7814-DADB-DB02-A414-573106D603E3}"/>
          </ac:picMkLst>
        </pc:picChg>
        <pc:picChg chg="mod">
          <ac:chgData name="AL AYUBI, Moch Thoriq Assegaf" userId="89e49ae9-f1bf-4cdc-9af5-3a072d0e59ad" providerId="ADAL" clId="{ABFBB218-7FA4-4A30-B18B-A84EA18037FF}" dt="2023-08-31T09:11:52.921" v="70" actId="1076"/>
          <ac:picMkLst>
            <pc:docMk/>
            <pc:sldMk cId="1943623542" sldId="259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1943623542" sldId="259"/>
            <ac:picMk id="31" creationId="{26FC4384-D837-4738-92EB-9414723DC5FD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1943623542" sldId="259"/>
            <ac:picMk id="77" creationId="{F59221A7-75B3-427C-9132-58072BA5324A}"/>
          </ac:picMkLst>
        </pc:picChg>
        <pc:picChg chg="mod">
          <ac:chgData name="AL AYUBI, Moch Thoriq Assegaf" userId="89e49ae9-f1bf-4cdc-9af5-3a072d0e59ad" providerId="ADAL" clId="{ABFBB218-7FA4-4A30-B18B-A84EA18037FF}" dt="2023-08-31T09:11:52.921" v="70" actId="1076"/>
          <ac:picMkLst>
            <pc:docMk/>
            <pc:sldMk cId="1943623542" sldId="259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ABFBB218-7FA4-4A30-B18B-A84EA18037FF}" dt="2023-08-31T09:11:52.921" v="70" actId="1076"/>
          <ac:picMkLst>
            <pc:docMk/>
            <pc:sldMk cId="1943623542" sldId="259"/>
            <ac:picMk id="1032" creationId="{BFAE9188-45BF-0987-2829-0E7803E1527C}"/>
          </ac:picMkLst>
        </pc:picChg>
        <pc:picChg chg="mod">
          <ac:chgData name="AL AYUBI, Moch Thoriq Assegaf" userId="89e49ae9-f1bf-4cdc-9af5-3a072d0e59ad" providerId="ADAL" clId="{ABFBB218-7FA4-4A30-B18B-A84EA18037FF}" dt="2023-08-31T09:09:56.206" v="55"/>
          <ac:picMkLst>
            <pc:docMk/>
            <pc:sldMk cId="1943623542" sldId="259"/>
            <ac:picMk id="1034" creationId="{7439C46E-3CEC-AA85-101A-E8D234E8C714}"/>
          </ac:picMkLst>
        </pc:picChg>
      </pc:sldChg>
      <pc:sldMasterChg chg="modSp modSldLayout">
        <pc:chgData name="AL AYUBI, Moch Thoriq Assegaf" userId="89e49ae9-f1bf-4cdc-9af5-3a072d0e59ad" providerId="ADAL" clId="{ABFBB218-7FA4-4A30-B18B-A84EA18037FF}" dt="2023-08-31T09:09:56.206" v="55"/>
        <pc:sldMasterMkLst>
          <pc:docMk/>
          <pc:sldMasterMk cId="514767198" sldId="2147483756"/>
        </pc:sldMasterMkLst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asterMk cId="514767198" sldId="2147483756"/>
            <ac:spMk id="2" creationId="{00000000-0000-0000-0000-000000000000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asterMk cId="514767198" sldId="2147483756"/>
            <ac:spMk id="3" creationId="{00000000-0000-0000-0000-000000000000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asterMk cId="514767198" sldId="2147483756"/>
            <ac:spMk id="4" creationId="{00000000-0000-0000-0000-000000000000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asterMk cId="514767198" sldId="2147483756"/>
            <ac:spMk id="5" creationId="{00000000-0000-0000-0000-000000000000}"/>
          </ac:spMkLst>
        </pc:spChg>
        <pc:spChg chg="mod">
          <ac:chgData name="AL AYUBI, Moch Thoriq Assegaf" userId="89e49ae9-f1bf-4cdc-9af5-3a072d0e59ad" providerId="ADAL" clId="{ABFBB218-7FA4-4A30-B18B-A84EA18037FF}" dt="2023-08-31T09:09:56.206" v="55"/>
          <ac:spMkLst>
            <pc:docMk/>
            <pc:sldMasterMk cId="514767198" sldId="2147483756"/>
            <ac:spMk id="6" creationId="{00000000-0000-0000-0000-000000000000}"/>
          </ac:spMkLst>
        </pc:spChg>
        <pc:sldLayoutChg chg="modSp">
          <pc:chgData name="AL AYUBI, Moch Thoriq Assegaf" userId="89e49ae9-f1bf-4cdc-9af5-3a072d0e59ad" providerId="ADAL" clId="{ABFBB218-7FA4-4A30-B18B-A84EA18037FF}" dt="2023-08-31T09:09:56.206" v="55"/>
          <pc:sldLayoutMkLst>
            <pc:docMk/>
            <pc:sldMasterMk cId="514767198" sldId="2147483756"/>
            <pc:sldLayoutMk cId="2843693095" sldId="2147483757"/>
          </pc:sldLayoutMkLst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2843693095" sldId="2147483757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2843693095" sldId="2147483757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BFBB218-7FA4-4A30-B18B-A84EA18037FF}" dt="2023-08-31T09:09:56.206" v="55"/>
          <pc:sldLayoutMkLst>
            <pc:docMk/>
            <pc:sldMasterMk cId="514767198" sldId="2147483756"/>
            <pc:sldLayoutMk cId="2228375346" sldId="2147483759"/>
          </pc:sldLayoutMkLst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2228375346" sldId="2147483759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2228375346" sldId="2147483759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BFBB218-7FA4-4A30-B18B-A84EA18037FF}" dt="2023-08-31T09:09:56.206" v="55"/>
          <pc:sldLayoutMkLst>
            <pc:docMk/>
            <pc:sldMasterMk cId="514767198" sldId="2147483756"/>
            <pc:sldLayoutMk cId="663652844" sldId="2147483760"/>
          </pc:sldLayoutMkLst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663652844" sldId="2147483760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663652844" sldId="2147483760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BFBB218-7FA4-4A30-B18B-A84EA18037FF}" dt="2023-08-31T09:09:56.206" v="55"/>
          <pc:sldLayoutMkLst>
            <pc:docMk/>
            <pc:sldMasterMk cId="514767198" sldId="2147483756"/>
            <pc:sldLayoutMk cId="36384664" sldId="2147483761"/>
          </pc:sldLayoutMkLst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6384664" sldId="2147483761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6384664" sldId="2147483761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6384664" sldId="2147483761"/>
              <ac:spMk id="4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6384664" sldId="2147483761"/>
              <ac:spMk id="5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6384664" sldId="2147483761"/>
              <ac:spMk id="6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BFBB218-7FA4-4A30-B18B-A84EA18037FF}" dt="2023-08-31T09:09:56.206" v="55"/>
          <pc:sldLayoutMkLst>
            <pc:docMk/>
            <pc:sldMasterMk cId="514767198" sldId="2147483756"/>
            <pc:sldLayoutMk cId="4150183903" sldId="2147483764"/>
          </pc:sldLayoutMkLst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4150183903" sldId="2147483764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4150183903" sldId="2147483764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4150183903" sldId="2147483764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BFBB218-7FA4-4A30-B18B-A84EA18037FF}" dt="2023-08-31T09:09:56.206" v="55"/>
          <pc:sldLayoutMkLst>
            <pc:docMk/>
            <pc:sldMasterMk cId="514767198" sldId="2147483756"/>
            <pc:sldLayoutMk cId="3304246661" sldId="2147483765"/>
          </pc:sldLayoutMkLst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304246661" sldId="2147483765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304246661" sldId="2147483765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304246661" sldId="2147483765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BFBB218-7FA4-4A30-B18B-A84EA18037FF}" dt="2023-08-31T09:09:56.206" v="55"/>
          <pc:sldLayoutMkLst>
            <pc:docMk/>
            <pc:sldMasterMk cId="514767198" sldId="2147483756"/>
            <pc:sldLayoutMk cId="3754688534" sldId="2147483767"/>
          </pc:sldLayoutMkLst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754688534" sldId="2147483767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BFBB218-7FA4-4A30-B18B-A84EA18037FF}" dt="2023-08-31T09:09:56.206" v="55"/>
            <ac:spMkLst>
              <pc:docMk/>
              <pc:sldMasterMk cId="514767198" sldId="2147483756"/>
              <pc:sldLayoutMk cId="3754688534" sldId="2147483767"/>
              <ac:spMk id="3" creationId="{00000000-0000-0000-0000-000000000000}"/>
            </ac:spMkLst>
          </pc:spChg>
        </pc:sldLayoutChg>
      </pc:sldMasterChg>
    </pc:docChg>
  </pc:docChgLst>
  <pc:docChgLst>
    <pc:chgData name="AL AYUBI, Moch Thoriq Assegaf" userId="89e49ae9-f1bf-4cdc-9af5-3a072d0e59ad" providerId="ADAL" clId="{3F9187E6-C023-4252-8327-7581AD888C1B}"/>
    <pc:docChg chg="custSel modSld">
      <pc:chgData name="AL AYUBI, Moch Thoriq Assegaf" userId="89e49ae9-f1bf-4cdc-9af5-3a072d0e59ad" providerId="ADAL" clId="{3F9187E6-C023-4252-8327-7581AD888C1B}" dt="2025-01-10T11:19:34.846" v="31" actId="14100"/>
      <pc:docMkLst>
        <pc:docMk/>
      </pc:docMkLst>
      <pc:sldChg chg="addSp delSp modSp mod">
        <pc:chgData name="AL AYUBI, Moch Thoriq Assegaf" userId="89e49ae9-f1bf-4cdc-9af5-3a072d0e59ad" providerId="ADAL" clId="{3F9187E6-C023-4252-8327-7581AD888C1B}" dt="2025-01-10T11:19:34.846" v="31" actId="14100"/>
        <pc:sldMkLst>
          <pc:docMk/>
          <pc:sldMk cId="335429979" sldId="260"/>
        </pc:sldMkLst>
        <pc:spChg chg="add mod">
          <ac:chgData name="AL AYUBI, Moch Thoriq Assegaf" userId="89e49ae9-f1bf-4cdc-9af5-3a072d0e59ad" providerId="ADAL" clId="{3F9187E6-C023-4252-8327-7581AD888C1B}" dt="2025-01-10T11:14:24.819" v="8"/>
          <ac:spMkLst>
            <pc:docMk/>
            <pc:sldMk cId="335429979" sldId="260"/>
            <ac:spMk id="2" creationId="{A1E477CA-6FF5-CE45-E73D-A5958FA15107}"/>
          </ac:spMkLst>
        </pc:spChg>
        <pc:spChg chg="del">
          <ac:chgData name="AL AYUBI, Moch Thoriq Assegaf" userId="89e49ae9-f1bf-4cdc-9af5-3a072d0e59ad" providerId="ADAL" clId="{3F9187E6-C023-4252-8327-7581AD888C1B}" dt="2025-01-10T11:14:24.519" v="7" actId="478"/>
          <ac:spMkLst>
            <pc:docMk/>
            <pc:sldMk cId="335429979" sldId="260"/>
            <ac:spMk id="3" creationId="{19B5F875-7BC0-ADB6-B6CE-9157EC258F93}"/>
          </ac:spMkLst>
        </pc:spChg>
        <pc:spChg chg="mod">
          <ac:chgData name="AL AYUBI, Moch Thoriq Assegaf" userId="89e49ae9-f1bf-4cdc-9af5-3a072d0e59ad" providerId="ADAL" clId="{3F9187E6-C023-4252-8327-7581AD888C1B}" dt="2025-01-10T11:19:34.846" v="31" actId="14100"/>
          <ac:spMkLst>
            <pc:docMk/>
            <pc:sldMk cId="335429979" sldId="260"/>
            <ac:spMk id="28" creationId="{C2BF2BBD-3E03-416A-0A9E-3EA556E5D56B}"/>
          </ac:spMkLst>
        </pc:spChg>
        <pc:graphicFrameChg chg="mod modGraphic">
          <ac:chgData name="AL AYUBI, Moch Thoriq Assegaf" userId="89e49ae9-f1bf-4cdc-9af5-3a072d0e59ad" providerId="ADAL" clId="{3F9187E6-C023-4252-8327-7581AD888C1B}" dt="2025-01-10T11:18:44.493" v="27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 mod">
        <pc:chgData name="AL AYUBI, Moch Thoriq Assegaf" userId="89e49ae9-f1bf-4cdc-9af5-3a072d0e59ad" providerId="ADAL" clId="{3F9187E6-C023-4252-8327-7581AD888C1B}" dt="2025-01-10T11:18:15.186" v="21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3F9187E6-C023-4252-8327-7581AD888C1B}" dt="2025-01-10T11:14:19.959" v="6" actId="20577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3F9187E6-C023-4252-8327-7581AD888C1B}" dt="2025-01-10T11:18:15.186" v="21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8492E0A4-CC1E-4F58-A9A0-3FBCBE9A66F2}"/>
    <pc:docChg chg="undo custSel modSld">
      <pc:chgData name="AL AYUBI, Moch Thoriq Assegaf" userId="89e49ae9-f1bf-4cdc-9af5-3a072d0e59ad" providerId="ADAL" clId="{8492E0A4-CC1E-4F58-A9A0-3FBCBE9A66F2}" dt="2024-08-23T15:15:50.205" v="143" actId="14100"/>
      <pc:docMkLst>
        <pc:docMk/>
      </pc:docMkLst>
      <pc:sldChg chg="delSp modSp mod">
        <pc:chgData name="AL AYUBI, Moch Thoriq Assegaf" userId="89e49ae9-f1bf-4cdc-9af5-3a072d0e59ad" providerId="ADAL" clId="{8492E0A4-CC1E-4F58-A9A0-3FBCBE9A66F2}" dt="2024-08-23T15:15:50.205" v="143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8492E0A4-CC1E-4F58-A9A0-3FBCBE9A66F2}" dt="2024-08-23T07:42:15.534" v="6" actId="20577"/>
          <ac:spMkLst>
            <pc:docMk/>
            <pc:sldMk cId="335429979" sldId="260"/>
            <ac:spMk id="9" creationId="{C2A3473A-8DA0-D8C2-7D73-F4DC963EDEEC}"/>
          </ac:spMkLst>
        </pc:spChg>
        <pc:spChg chg="mod">
          <ac:chgData name="AL AYUBI, Moch Thoriq Assegaf" userId="89e49ae9-f1bf-4cdc-9af5-3a072d0e59ad" providerId="ADAL" clId="{8492E0A4-CC1E-4F58-A9A0-3FBCBE9A66F2}" dt="2024-08-23T15:15:30.865" v="137" actId="1076"/>
          <ac:spMkLst>
            <pc:docMk/>
            <pc:sldMk cId="335429979" sldId="260"/>
            <ac:spMk id="15" creationId="{92DA3317-56B4-EF39-F0C1-28145C3F0104}"/>
          </ac:spMkLst>
        </pc:spChg>
        <pc:spChg chg="mod">
          <ac:chgData name="AL AYUBI, Moch Thoriq Assegaf" userId="89e49ae9-f1bf-4cdc-9af5-3a072d0e59ad" providerId="ADAL" clId="{8492E0A4-CC1E-4F58-A9A0-3FBCBE9A66F2}" dt="2024-08-23T15:15:50.205" v="143" actId="14100"/>
          <ac:spMkLst>
            <pc:docMk/>
            <pc:sldMk cId="335429979" sldId="260"/>
            <ac:spMk id="22" creationId="{F98903ED-BC38-479A-B2CE-26AD2ED99157}"/>
          </ac:spMkLst>
        </pc:spChg>
        <pc:spChg chg="mod">
          <ac:chgData name="AL AYUBI, Moch Thoriq Assegaf" userId="89e49ae9-f1bf-4cdc-9af5-3a072d0e59ad" providerId="ADAL" clId="{8492E0A4-CC1E-4F58-A9A0-3FBCBE9A66F2}" dt="2024-08-23T15:14:43.667" v="107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8492E0A4-CC1E-4F58-A9A0-3FBCBE9A66F2}" dt="2024-08-23T15:15:15.764" v="132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8492E0A4-CC1E-4F58-A9A0-3FBCBE9A66F2}" dt="2024-08-23T15:15:25.149" v="134" actId="1076"/>
          <ac:spMkLst>
            <pc:docMk/>
            <pc:sldMk cId="335429979" sldId="260"/>
            <ac:spMk id="28" creationId="{C2BF2BBD-3E03-416A-0A9E-3EA556E5D56B}"/>
          </ac:spMkLst>
        </pc:spChg>
        <pc:spChg chg="mod">
          <ac:chgData name="AL AYUBI, Moch Thoriq Assegaf" userId="89e49ae9-f1bf-4cdc-9af5-3a072d0e59ad" providerId="ADAL" clId="{8492E0A4-CC1E-4F58-A9A0-3FBCBE9A66F2}" dt="2024-08-23T15:14:17.758" v="85" actId="1076"/>
          <ac:spMkLst>
            <pc:docMk/>
            <pc:sldMk cId="335429979" sldId="260"/>
            <ac:spMk id="29" creationId="{C81AA2B4-00D5-E633-872D-01BE438F1FC9}"/>
          </ac:spMkLst>
        </pc:spChg>
        <pc:spChg chg="mod">
          <ac:chgData name="AL AYUBI, Moch Thoriq Assegaf" userId="89e49ae9-f1bf-4cdc-9af5-3a072d0e59ad" providerId="ADAL" clId="{8492E0A4-CC1E-4F58-A9A0-3FBCBE9A66F2}" dt="2024-08-23T15:15:04.491" v="129" actId="20577"/>
          <ac:spMkLst>
            <pc:docMk/>
            <pc:sldMk cId="335429979" sldId="260"/>
            <ac:spMk id="31" creationId="{E073367E-EB5F-8D00-87BE-D279BDEA178C}"/>
          </ac:spMkLst>
        </pc:spChg>
        <pc:spChg chg="del">
          <ac:chgData name="AL AYUBI, Moch Thoriq Assegaf" userId="89e49ae9-f1bf-4cdc-9af5-3a072d0e59ad" providerId="ADAL" clId="{8492E0A4-CC1E-4F58-A9A0-3FBCBE9A66F2}" dt="2024-08-23T15:15:11.744" v="131" actId="478"/>
          <ac:spMkLst>
            <pc:docMk/>
            <pc:sldMk cId="335429979" sldId="260"/>
            <ac:spMk id="32" creationId="{35108112-C083-CF8F-81EC-2B4B7F537A46}"/>
          </ac:spMkLst>
        </pc:spChg>
        <pc:spChg chg="del">
          <ac:chgData name="AL AYUBI, Moch Thoriq Assegaf" userId="89e49ae9-f1bf-4cdc-9af5-3a072d0e59ad" providerId="ADAL" clId="{8492E0A4-CC1E-4F58-A9A0-3FBCBE9A66F2}" dt="2024-08-23T15:15:09.479" v="130" actId="478"/>
          <ac:spMkLst>
            <pc:docMk/>
            <pc:sldMk cId="335429979" sldId="260"/>
            <ac:spMk id="33" creationId="{8E16A96B-7A22-3F47-1A8A-C0651FAC691E}"/>
          </ac:spMkLst>
        </pc:spChg>
        <pc:graphicFrameChg chg="mod modGraphic">
          <ac:chgData name="AL AYUBI, Moch Thoriq Assegaf" userId="89e49ae9-f1bf-4cdc-9af5-3a072d0e59ad" providerId="ADAL" clId="{8492E0A4-CC1E-4F58-A9A0-3FBCBE9A66F2}" dt="2024-08-23T15:12:36.801" v="72" actId="2711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8492E0A4-CC1E-4F58-A9A0-3FBCBE9A66F2}" dt="2024-08-23T15:15:42.510" v="142" actId="403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8492E0A4-CC1E-4F58-A9A0-3FBCBE9A66F2}" dt="2024-08-23T15:15:20.687" v="133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addSp delSp modSp mod">
        <pc:chgData name="AL AYUBI, Moch Thoriq Assegaf" userId="89e49ae9-f1bf-4cdc-9af5-3a072d0e59ad" providerId="ADAL" clId="{8492E0A4-CC1E-4F58-A9A0-3FBCBE9A66F2}" dt="2024-08-23T15:12:00.493" v="67" actId="20577"/>
        <pc:sldMkLst>
          <pc:docMk/>
          <pc:sldMk cId="941573539" sldId="261"/>
        </pc:sldMkLst>
        <pc:spChg chg="del">
          <ac:chgData name="AL AYUBI, Moch Thoriq Assegaf" userId="89e49ae9-f1bf-4cdc-9af5-3a072d0e59ad" providerId="ADAL" clId="{8492E0A4-CC1E-4F58-A9A0-3FBCBE9A66F2}" dt="2024-08-23T07:42:20.278" v="7" actId="478"/>
          <ac:spMkLst>
            <pc:docMk/>
            <pc:sldMk cId="941573539" sldId="261"/>
            <ac:spMk id="9" creationId="{C2A3473A-8DA0-D8C2-7D73-F4DC963EDEEC}"/>
          </ac:spMkLst>
        </pc:spChg>
        <pc:spChg chg="mod">
          <ac:chgData name="AL AYUBI, Moch Thoriq Assegaf" userId="89e49ae9-f1bf-4cdc-9af5-3a072d0e59ad" providerId="ADAL" clId="{8492E0A4-CC1E-4F58-A9A0-3FBCBE9A66F2}" dt="2024-08-23T15:08:55.096" v="53" actId="14100"/>
          <ac:spMkLst>
            <pc:docMk/>
            <pc:sldMk cId="941573539" sldId="261"/>
            <ac:spMk id="10" creationId="{08705545-36F5-6379-2A06-5B64ABAB8985}"/>
          </ac:spMkLst>
        </pc:spChg>
        <pc:spChg chg="add mod">
          <ac:chgData name="AL AYUBI, Moch Thoriq Assegaf" userId="89e49ae9-f1bf-4cdc-9af5-3a072d0e59ad" providerId="ADAL" clId="{8492E0A4-CC1E-4F58-A9A0-3FBCBE9A66F2}" dt="2024-08-23T07:42:20.622" v="8"/>
          <ac:spMkLst>
            <pc:docMk/>
            <pc:sldMk cId="941573539" sldId="261"/>
            <ac:spMk id="11" creationId="{8DCE510F-A18C-9AEA-4D7B-D3E88ADC01AF}"/>
          </ac:spMkLst>
        </pc:spChg>
        <pc:grpChg chg="mod">
          <ac:chgData name="AL AYUBI, Moch Thoriq Assegaf" userId="89e49ae9-f1bf-4cdc-9af5-3a072d0e59ad" providerId="ADAL" clId="{8492E0A4-CC1E-4F58-A9A0-3FBCBE9A66F2}" dt="2024-08-23T15:09:01.177" v="57" actId="1035"/>
          <ac:grpSpMkLst>
            <pc:docMk/>
            <pc:sldMk cId="941573539" sldId="261"/>
            <ac:grpSpMk id="2" creationId="{BF5DE3D9-AC6B-F4F9-C9B7-BAE72B025179}"/>
          </ac:grpSpMkLst>
        </pc:grpChg>
        <pc:graphicFrameChg chg="mod modGraphic">
          <ac:chgData name="AL AYUBI, Moch Thoriq Assegaf" userId="89e49ae9-f1bf-4cdc-9af5-3a072d0e59ad" providerId="ADAL" clId="{8492E0A4-CC1E-4F58-A9A0-3FBCBE9A66F2}" dt="2024-08-23T15:12:00.493" v="67" actId="20577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AACB0891-3FF4-424C-BD09-491EED42D7A4}"/>
    <pc:docChg chg="undo custSel modSld modMainMaster modNotesMaster">
      <pc:chgData name="AL AYUBI, Moch Thoriq Assegaf" userId="89e49ae9-f1bf-4cdc-9af5-3a072d0e59ad" providerId="ADAL" clId="{AACB0891-3FF4-424C-BD09-491EED42D7A4}" dt="2023-07-07T03:44:00.760" v="118" actId="1076"/>
      <pc:docMkLst>
        <pc:docMk/>
      </pc:docMkLst>
      <pc:sldChg chg="addSp delSp modSp mod">
        <pc:chgData name="AL AYUBI, Moch Thoriq Assegaf" userId="89e49ae9-f1bf-4cdc-9af5-3a072d0e59ad" providerId="ADAL" clId="{AACB0891-3FF4-424C-BD09-491EED42D7A4}" dt="2023-07-07T03:44:00.760" v="118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AACB0891-3FF4-424C-BD09-491EED42D7A4}" dt="2023-07-07T03:27:45.658" v="44" actId="1076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AACB0891-3FF4-424C-BD09-491EED42D7A4}" dt="2023-07-07T03:28:02.490" v="45" actId="14100"/>
          <ac:spMkLst>
            <pc:docMk/>
            <pc:sldMk cId="3233712479" sldId="258"/>
            <ac:spMk id="5" creationId="{50C06868-1092-4DC7-BE0B-DFD086C79E9A}"/>
          </ac:spMkLst>
        </pc:spChg>
        <pc:spChg chg="add mod">
          <ac:chgData name="AL AYUBI, Moch Thoriq Assegaf" userId="89e49ae9-f1bf-4cdc-9af5-3a072d0e59ad" providerId="ADAL" clId="{AACB0891-3FF4-424C-BD09-491EED42D7A4}" dt="2023-07-07T03:41:36.418" v="93" actId="1076"/>
          <ac:spMkLst>
            <pc:docMk/>
            <pc:sldMk cId="3233712479" sldId="258"/>
            <ac:spMk id="6" creationId="{1AA676C9-1580-7217-69A9-060563E9FD9E}"/>
          </ac:spMkLst>
        </pc:spChg>
        <pc:spChg chg="mod">
          <ac:chgData name="AL AYUBI, Moch Thoriq Assegaf" userId="89e49ae9-f1bf-4cdc-9af5-3a072d0e59ad" providerId="ADAL" clId="{AACB0891-3FF4-424C-BD09-491EED42D7A4}" dt="2023-07-07T03:28:58.303" v="51" actId="1076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" creationId="{60BF3B0E-29ED-4A45-A936-A304DA651A7B}"/>
          </ac:spMkLst>
        </pc:spChg>
        <pc:spChg chg="add mod">
          <ac:chgData name="AL AYUBI, Moch Thoriq Assegaf" userId="89e49ae9-f1bf-4cdc-9af5-3a072d0e59ad" providerId="ADAL" clId="{AACB0891-3FF4-424C-BD09-491EED42D7A4}" dt="2023-07-07T03:42:27.397" v="98" actId="14100"/>
          <ac:spMkLst>
            <pc:docMk/>
            <pc:sldMk cId="3233712479" sldId="258"/>
            <ac:spMk id="13" creationId="{478A14C8-D617-BCB0-0ED2-4DFEDC0A71ED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5" creationId="{2BDB853F-5A7A-3CF7-5996-FC6B8BA58A49}"/>
          </ac:spMkLst>
        </pc:spChg>
        <pc:spChg chg="add mod">
          <ac:chgData name="AL AYUBI, Moch Thoriq Assegaf" userId="89e49ae9-f1bf-4cdc-9af5-3a072d0e59ad" providerId="ADAL" clId="{AACB0891-3FF4-424C-BD09-491EED42D7A4}" dt="2023-07-07T03:42:42.209" v="100" actId="1076"/>
          <ac:spMkLst>
            <pc:docMk/>
            <pc:sldMk cId="3233712479" sldId="258"/>
            <ac:spMk id="19" creationId="{0538FAB5-F535-890E-279F-447276B52E70}"/>
          </ac:spMkLst>
        </pc:spChg>
        <pc:spChg chg="del">
          <ac:chgData name="AL AYUBI, Moch Thoriq Assegaf" userId="89e49ae9-f1bf-4cdc-9af5-3a072d0e59ad" providerId="ADAL" clId="{AACB0891-3FF4-424C-BD09-491EED42D7A4}" dt="2023-07-07T03:24:19.527" v="34" actId="478"/>
          <ac:spMkLst>
            <pc:docMk/>
            <pc:sldMk cId="3233712479" sldId="258"/>
            <ac:spMk id="21" creationId="{6BB94571-21FB-C951-3CEA-E6264CBA16D5}"/>
          </ac:spMkLst>
        </pc:spChg>
        <pc:spChg chg="del">
          <ac:chgData name="AL AYUBI, Moch Thoriq Assegaf" userId="89e49ae9-f1bf-4cdc-9af5-3a072d0e59ad" providerId="ADAL" clId="{AACB0891-3FF4-424C-BD09-491EED42D7A4}" dt="2023-07-07T03:24:10.584" v="30" actId="478"/>
          <ac:spMkLst>
            <pc:docMk/>
            <pc:sldMk cId="3233712479" sldId="258"/>
            <ac:spMk id="22" creationId="{03C5A637-4FFF-33B6-9CE9-1878C14E3AB4}"/>
          </ac:spMkLst>
        </pc:spChg>
        <pc:spChg chg="del">
          <ac:chgData name="AL AYUBI, Moch Thoriq Assegaf" userId="89e49ae9-f1bf-4cdc-9af5-3a072d0e59ad" providerId="ADAL" clId="{AACB0891-3FF4-424C-BD09-491EED42D7A4}" dt="2023-07-07T03:24:08.480" v="29" actId="478"/>
          <ac:spMkLst>
            <pc:docMk/>
            <pc:sldMk cId="3233712479" sldId="258"/>
            <ac:spMk id="23" creationId="{687BE3E2-E71F-672F-7855-0AC1981D3140}"/>
          </ac:spMkLst>
        </pc:spChg>
        <pc:spChg chg="del">
          <ac:chgData name="AL AYUBI, Moch Thoriq Assegaf" userId="89e49ae9-f1bf-4cdc-9af5-3a072d0e59ad" providerId="ADAL" clId="{AACB0891-3FF4-424C-BD09-491EED42D7A4}" dt="2023-07-07T03:24:17.601" v="33" actId="478"/>
          <ac:spMkLst>
            <pc:docMk/>
            <pc:sldMk cId="3233712479" sldId="258"/>
            <ac:spMk id="24" creationId="{7E0C681E-6421-BA54-C5E3-A1082283ECA8}"/>
          </ac:spMkLst>
        </pc:spChg>
        <pc:spChg chg="del">
          <ac:chgData name="AL AYUBI, Moch Thoriq Assegaf" userId="89e49ae9-f1bf-4cdc-9af5-3a072d0e59ad" providerId="ADAL" clId="{AACB0891-3FF4-424C-BD09-491EED42D7A4}" dt="2023-07-07T03:24:12.672" v="31" actId="478"/>
          <ac:spMkLst>
            <pc:docMk/>
            <pc:sldMk cId="3233712479" sldId="258"/>
            <ac:spMk id="25" creationId="{C33E3131-5D9A-3299-3C04-945ACCDF61D2}"/>
          </ac:spMkLst>
        </pc:spChg>
        <pc:spChg chg="del">
          <ac:chgData name="AL AYUBI, Moch Thoriq Assegaf" userId="89e49ae9-f1bf-4cdc-9af5-3a072d0e59ad" providerId="ADAL" clId="{AACB0891-3FF4-424C-BD09-491EED42D7A4}" dt="2023-07-07T03:24:15.357" v="32" actId="478"/>
          <ac:spMkLst>
            <pc:docMk/>
            <pc:sldMk cId="3233712479" sldId="258"/>
            <ac:spMk id="26" creationId="{3966BF32-2F09-73AE-2646-0205676F340E}"/>
          </ac:spMkLst>
        </pc:spChg>
        <pc:spChg chg="mod">
          <ac:chgData name="AL AYUBI, Moch Thoriq Assegaf" userId="89e49ae9-f1bf-4cdc-9af5-3a072d0e59ad" providerId="ADAL" clId="{AACB0891-3FF4-424C-BD09-491EED42D7A4}" dt="2023-07-07T03:39:53.418" v="71" actId="20577"/>
          <ac:spMkLst>
            <pc:docMk/>
            <pc:sldMk cId="3233712479" sldId="258"/>
            <ac:spMk id="27" creationId="{56A72CC8-CE52-4C39-AB58-E792897DE88D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30" creationId="{6EC87A4F-A618-480D-9A15-4C49E3C6AE27}"/>
          </ac:spMkLst>
        </pc:spChg>
        <pc:spChg chg="del mod">
          <ac:chgData name="AL AYUBI, Moch Thoriq Assegaf" userId="89e49ae9-f1bf-4cdc-9af5-3a072d0e59ad" providerId="ADAL" clId="{AACB0891-3FF4-424C-BD09-491EED42D7A4}" dt="2023-07-07T03:40:43.464" v="86" actId="478"/>
          <ac:spMkLst>
            <pc:docMk/>
            <pc:sldMk cId="3233712479" sldId="258"/>
            <ac:spMk id="32" creationId="{8DBC3B92-1859-D5B9-3EC7-32BE75A8BAC8}"/>
          </ac:spMkLst>
        </pc:spChg>
        <pc:spChg chg="mod">
          <ac:chgData name="AL AYUBI, Moch Thoriq Assegaf" userId="89e49ae9-f1bf-4cdc-9af5-3a072d0e59ad" providerId="ADAL" clId="{AACB0891-3FF4-424C-BD09-491EED42D7A4}" dt="2023-07-07T03:40:59.806" v="89" actId="1076"/>
          <ac:spMkLst>
            <pc:docMk/>
            <pc:sldMk cId="3233712479" sldId="258"/>
            <ac:spMk id="33" creationId="{7AC15A96-F318-3589-26A5-EE6EDF8B324D}"/>
          </ac:spMkLst>
        </pc:spChg>
        <pc:spChg chg="del mod">
          <ac:chgData name="AL AYUBI, Moch Thoriq Assegaf" userId="89e49ae9-f1bf-4cdc-9af5-3a072d0e59ad" providerId="ADAL" clId="{AACB0891-3FF4-424C-BD09-491EED42D7A4}" dt="2023-07-07T03:40:42.114" v="85" actId="478"/>
          <ac:spMkLst>
            <pc:docMk/>
            <pc:sldMk cId="3233712479" sldId="258"/>
            <ac:spMk id="35" creationId="{C67F90C5-8A22-1571-C38B-0344CD5F950A}"/>
          </ac:spMkLst>
        </pc:spChg>
        <pc:spChg chg="del">
          <ac:chgData name="AL AYUBI, Moch Thoriq Assegaf" userId="89e49ae9-f1bf-4cdc-9af5-3a072d0e59ad" providerId="ADAL" clId="{AACB0891-3FF4-424C-BD09-491EED42D7A4}" dt="2023-07-07T03:13:49.145" v="13" actId="478"/>
          <ac:spMkLst>
            <pc:docMk/>
            <pc:sldMk cId="3233712479" sldId="258"/>
            <ac:spMk id="36" creationId="{A41A5E22-BD79-009C-B389-53B5F10F7BE9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37" creationId="{20DA117F-3875-637C-7E7B-93044D5427D4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38" creationId="{B5E69326-6473-E3D1-074E-84B8230B66F2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39" creationId="{2D07127F-E226-1F1B-71B9-59EFFCF0E9E5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0" creationId="{45731079-1CA6-E2D9-B2E5-BA9E68AD1F83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1" creationId="{A2D590A8-E567-F943-BCED-AD3DED650080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2" creationId="{C2C079E2-FA85-8569-EDD7-6C5D70AA7D90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3" creationId="{82D2AF89-0137-D814-8684-34FDC62D159C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4" creationId="{78FD42C3-AD41-6713-4F65-40C351776557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5" creationId="{EED43D6D-151D-0821-8755-7E3D29EAAA31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6" creationId="{051BBEBF-4425-A95F-8D9E-E01896044A52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7" creationId="{836F6D1B-0005-AEB5-603F-8D4EC45E57DE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8" creationId="{8684FC2A-7F8D-F3EC-752F-D4E7EB6A88EE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49" creationId="{E2DDB2B8-F74A-755B-22AE-D760F0A7B241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50" creationId="{D3329B2F-BD52-CB7B-951D-DA9B35596BE2}"/>
          </ac:spMkLst>
        </pc:spChg>
        <pc:spChg chg="del">
          <ac:chgData name="AL AYUBI, Moch Thoriq Assegaf" userId="89e49ae9-f1bf-4cdc-9af5-3a072d0e59ad" providerId="ADAL" clId="{AACB0891-3FF4-424C-BD09-491EED42D7A4}" dt="2023-07-07T03:13:45.225" v="12" actId="478"/>
          <ac:spMkLst>
            <pc:docMk/>
            <pc:sldMk cId="3233712479" sldId="258"/>
            <ac:spMk id="51" creationId="{6B9A643B-E030-94D3-F2A5-B2294DD1FADD}"/>
          </ac:spMkLst>
        </pc:spChg>
        <pc:spChg chg="add mod">
          <ac:chgData name="AL AYUBI, Moch Thoriq Assegaf" userId="89e49ae9-f1bf-4cdc-9af5-3a072d0e59ad" providerId="ADAL" clId="{AACB0891-3FF4-424C-BD09-491EED42D7A4}" dt="2023-07-07T03:43:53.171" v="116" actId="1076"/>
          <ac:spMkLst>
            <pc:docMk/>
            <pc:sldMk cId="3233712479" sldId="258"/>
            <ac:spMk id="52" creationId="{C75120A8-0D55-9D36-8ABE-A284B678529A}"/>
          </ac:spMkLst>
        </pc:spChg>
        <pc:spChg chg="add mod">
          <ac:chgData name="AL AYUBI, Moch Thoriq Assegaf" userId="89e49ae9-f1bf-4cdc-9af5-3a072d0e59ad" providerId="ADAL" clId="{AACB0891-3FF4-424C-BD09-491EED42D7A4}" dt="2023-07-07T03:43:57.770" v="117" actId="1076"/>
          <ac:spMkLst>
            <pc:docMk/>
            <pc:sldMk cId="3233712479" sldId="258"/>
            <ac:spMk id="54" creationId="{BFC0A1CD-082C-36E6-021D-D9593C4A59F1}"/>
          </ac:spMkLst>
        </pc:spChg>
        <pc:spChg chg="add mod">
          <ac:chgData name="AL AYUBI, Moch Thoriq Assegaf" userId="89e49ae9-f1bf-4cdc-9af5-3a072d0e59ad" providerId="ADAL" clId="{AACB0891-3FF4-424C-BD09-491EED42D7A4}" dt="2023-07-07T03:44:00.760" v="118" actId="1076"/>
          <ac:spMkLst>
            <pc:docMk/>
            <pc:sldMk cId="3233712479" sldId="258"/>
            <ac:spMk id="56" creationId="{2686BB15-E893-A3C4-CDC3-8916720E426D}"/>
          </ac:spMkLst>
        </pc:spChg>
        <pc:spChg chg="add mod">
          <ac:chgData name="AL AYUBI, Moch Thoriq Assegaf" userId="89e49ae9-f1bf-4cdc-9af5-3a072d0e59ad" providerId="ADAL" clId="{AACB0891-3FF4-424C-BD09-491EED42D7A4}" dt="2023-07-07T03:43:42.774" v="113" actId="1076"/>
          <ac:spMkLst>
            <pc:docMk/>
            <pc:sldMk cId="3233712479" sldId="258"/>
            <ac:spMk id="57" creationId="{45769BAE-03C7-9E06-C019-2CC6EFC94ABB}"/>
          </ac:spMkLst>
        </pc:spChg>
        <pc:spChg chg="add mod">
          <ac:chgData name="AL AYUBI, Moch Thoriq Assegaf" userId="89e49ae9-f1bf-4cdc-9af5-3a072d0e59ad" providerId="ADAL" clId="{AACB0891-3FF4-424C-BD09-491EED42D7A4}" dt="2023-07-07T03:43:45.842" v="114" actId="1076"/>
          <ac:spMkLst>
            <pc:docMk/>
            <pc:sldMk cId="3233712479" sldId="258"/>
            <ac:spMk id="58" creationId="{BE0B3625-1D7F-9E0D-2F3D-214A0A277209}"/>
          </ac:spMkLst>
        </pc:spChg>
        <pc:spChg chg="add mod">
          <ac:chgData name="AL AYUBI, Moch Thoriq Assegaf" userId="89e49ae9-f1bf-4cdc-9af5-3a072d0e59ad" providerId="ADAL" clId="{AACB0891-3FF4-424C-BD09-491EED42D7A4}" dt="2023-07-07T03:43:49.158" v="115" actId="1076"/>
          <ac:spMkLst>
            <pc:docMk/>
            <pc:sldMk cId="3233712479" sldId="258"/>
            <ac:spMk id="59" creationId="{FFEFF2F3-9135-AF16-C229-F1792F7466B8}"/>
          </ac:spMkLst>
        </pc:spChg>
        <pc:spChg chg="add mod">
          <ac:chgData name="AL AYUBI, Moch Thoriq Assegaf" userId="89e49ae9-f1bf-4cdc-9af5-3a072d0e59ad" providerId="ADAL" clId="{AACB0891-3FF4-424C-BD09-491EED42D7A4}" dt="2023-07-07T03:43:40.149" v="112" actId="1076"/>
          <ac:spMkLst>
            <pc:docMk/>
            <pc:sldMk cId="3233712479" sldId="258"/>
            <ac:spMk id="60" creationId="{D4FBB433-B21F-1DA7-6AE3-1C19C9879D78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74" creationId="{809AE666-A0F6-470C-95C4-0FD288D15247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75" creationId="{DACA093B-ED5D-4051-B5D3-2C4E375D024B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76" creationId="{B7B942BD-2E32-4D32-BE86-EC64B32C7E8B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81" creationId="{7538774A-98F4-4E4A-919A-68AA998E2BEF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20" creationId="{2C2A947E-242D-435B-98DF-6FAAFA484EE3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23" creationId="{C7A74006-B2EF-400C-8891-06A5E65E4521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24" creationId="{71DC4386-E781-4421-8241-B434BA29B096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27" creationId="{277BE7B6-AC65-4891-BFB3-FF0C3B3A1392}"/>
          </ac:spMkLst>
        </pc:spChg>
        <pc:spChg chg="mod">
          <ac:chgData name="AL AYUBI, Moch Thoriq Assegaf" userId="89e49ae9-f1bf-4cdc-9af5-3a072d0e59ad" providerId="ADAL" clId="{AACB0891-3FF4-424C-BD09-491EED42D7A4}" dt="2023-07-07T03:27:45.658" v="44" actId="1076"/>
          <ac:spMkLst>
            <pc:docMk/>
            <pc:sldMk cId="3233712479" sldId="258"/>
            <ac:spMk id="128" creationId="{15B2DAA8-C884-4B7C-9EEB-4435F00D0E04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30" creationId="{7D99D04C-256E-440D-AA96-575652B44C95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AACB0891-3FF4-424C-BD09-491EED42D7A4}" dt="2023-07-07T03:28:58.303" v="51" actId="1076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33" creationId="{2A5E8830-11CE-47D0-AC0D-61B063A2ACFE}"/>
          </ac:spMkLst>
        </pc:spChg>
        <pc:spChg chg="mod">
          <ac:chgData name="AL AYUBI, Moch Thoriq Assegaf" userId="89e49ae9-f1bf-4cdc-9af5-3a072d0e59ad" providerId="ADAL" clId="{AACB0891-3FF4-424C-BD09-491EED42D7A4}" dt="2023-07-07T03:40:06.106" v="81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AACB0891-3FF4-424C-BD09-491EED42D7A4}" dt="2023-07-07T03:39:45.715" v="63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AACB0891-3FF4-424C-BD09-491EED42D7A4}" dt="2023-07-07T03:39:59.043" v="77" actId="20577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AACB0891-3FF4-424C-BD09-491EED42D7A4}" dt="2023-07-07T03:27:45.658" v="44" actId="1076"/>
          <ac:spMkLst>
            <pc:docMk/>
            <pc:sldMk cId="3233712479" sldId="258"/>
            <ac:spMk id="142" creationId="{FB45FED6-887E-41D4-9A4E-1E23D3E73265}"/>
          </ac:spMkLst>
        </pc:spChg>
        <pc:spChg chg="mod">
          <ac:chgData name="AL AYUBI, Moch Thoriq Assegaf" userId="89e49ae9-f1bf-4cdc-9af5-3a072d0e59ad" providerId="ADAL" clId="{AACB0891-3FF4-424C-BD09-491EED42D7A4}" dt="2023-07-07T03:28:58.303" v="51" actId="1076"/>
          <ac:spMkLst>
            <pc:docMk/>
            <pc:sldMk cId="3233712479" sldId="258"/>
            <ac:spMk id="144" creationId="{B13B68AB-2F53-4472-B5BC-80C3C624E081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46" creationId="{46CD46A0-597E-4138-82AF-AFB28882C07D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47" creationId="{7E1460C6-9529-4B23-BEFD-6BE431A4C8C1}"/>
          </ac:spMkLst>
        </pc:spChg>
        <pc:spChg chg="del mod">
          <ac:chgData name="AL AYUBI, Moch Thoriq Assegaf" userId="89e49ae9-f1bf-4cdc-9af5-3a072d0e59ad" providerId="ADAL" clId="{AACB0891-3FF4-424C-BD09-491EED42D7A4}" dt="2023-07-07T03:40:34.011" v="83" actId="478"/>
          <ac:spMkLst>
            <pc:docMk/>
            <pc:sldMk cId="3233712479" sldId="258"/>
            <ac:spMk id="149" creationId="{F7798644-0575-47CF-85FC-685DADF144B1}"/>
          </ac:spMkLst>
        </pc:spChg>
        <pc:spChg chg="mod">
          <ac:chgData name="AL AYUBI, Moch Thoriq Assegaf" userId="89e49ae9-f1bf-4cdc-9af5-3a072d0e59ad" providerId="ADAL" clId="{AACB0891-3FF4-424C-BD09-491EED42D7A4}" dt="2023-07-07T03:40:59.806" v="89" actId="1076"/>
          <ac:spMkLst>
            <pc:docMk/>
            <pc:sldMk cId="3233712479" sldId="258"/>
            <ac:spMk id="150" creationId="{FD0CBD55-EACD-4E42-89EA-280DC5DF9562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56" creationId="{F9F07859-1820-43C6-94AA-0DBCEFA69DE8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65" creationId="{9A254D8C-DAB1-465E-BAEE-26200E8BDC70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66" creationId="{46CC14EC-ABC8-4055-A122-B503E08B532C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k cId="3233712479" sldId="258"/>
            <ac:spMk id="170" creationId="{2542D29C-05FB-464F-BE5C-ED1E3517F2DD}"/>
          </ac:spMkLst>
        </pc:spChg>
        <pc:grpChg chg="mod">
          <ac:chgData name="AL AYUBI, Moch Thoriq Assegaf" userId="89e49ae9-f1bf-4cdc-9af5-3a072d0e59ad" providerId="ADAL" clId="{AACB0891-3FF4-424C-BD09-491EED42D7A4}" dt="2023-07-07T03:28:58.303" v="51" actId="1076"/>
          <ac:grpSpMkLst>
            <pc:docMk/>
            <pc:sldMk cId="3233712479" sldId="258"/>
            <ac:grpSpMk id="2" creationId="{FAFF632C-5FD8-4931-A835-248DB68B8206}"/>
          </ac:grpSpMkLst>
        </pc:grpChg>
        <pc:grpChg chg="add mod">
          <ac:chgData name="AL AYUBI, Moch Thoriq Assegaf" userId="89e49ae9-f1bf-4cdc-9af5-3a072d0e59ad" providerId="ADAL" clId="{AACB0891-3FF4-424C-BD09-491EED42D7A4}" dt="2023-07-07T03:29:08.526" v="52" actId="1076"/>
          <ac:grpSpMkLst>
            <pc:docMk/>
            <pc:sldMk cId="3233712479" sldId="258"/>
            <ac:grpSpMk id="3" creationId="{9F0D518C-3256-4429-B3CC-50AD6D7EA512}"/>
          </ac:grpSpMkLst>
        </pc:grpChg>
        <pc:grpChg chg="mod">
          <ac:chgData name="AL AYUBI, Moch Thoriq Assegaf" userId="89e49ae9-f1bf-4cdc-9af5-3a072d0e59ad" providerId="ADAL" clId="{AACB0891-3FF4-424C-BD09-491EED42D7A4}" dt="2023-07-07T03:27:45.658" v="44" actId="1076"/>
          <ac:grpSpMkLst>
            <pc:docMk/>
            <pc:sldMk cId="3233712479" sldId="258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AACB0891-3FF4-424C-BD09-491EED42D7A4}" dt="2023-07-07T03:27:45.658" v="44" actId="1076"/>
          <ac:grpSpMkLst>
            <pc:docMk/>
            <pc:sldMk cId="3233712479" sldId="258"/>
            <ac:grpSpMk id="29" creationId="{D2B26886-DEAC-4A5F-9CA2-068BE91A1D52}"/>
          </ac:grpSpMkLst>
        </pc:grpChg>
        <pc:grpChg chg="mod">
          <ac:chgData name="AL AYUBI, Moch Thoriq Assegaf" userId="89e49ae9-f1bf-4cdc-9af5-3a072d0e59ad" providerId="ADAL" clId="{AACB0891-3FF4-424C-BD09-491EED42D7A4}" dt="2023-07-07T03:29:17.317" v="53" actId="1076"/>
          <ac:grpSpMkLst>
            <pc:docMk/>
            <pc:sldMk cId="3233712479" sldId="258"/>
            <ac:grpSpMk id="73" creationId="{C0CF42B3-B525-4D8A-9651-D03332E21876}"/>
          </ac:grpSpMkLst>
        </pc:grpChg>
        <pc:grpChg chg="mod">
          <ac:chgData name="AL AYUBI, Moch Thoriq Assegaf" userId="89e49ae9-f1bf-4cdc-9af5-3a072d0e59ad" providerId="ADAL" clId="{AACB0891-3FF4-424C-BD09-491EED42D7A4}" dt="2023-07-07T03:27:45.658" v="44" actId="1076"/>
          <ac:grpSpMkLst>
            <pc:docMk/>
            <pc:sldMk cId="3233712479" sldId="258"/>
            <ac:grpSpMk id="80" creationId="{34AE9CCE-BA84-450F-9424-AA602A64D7C8}"/>
          </ac:grpSpMkLst>
        </pc:grpChg>
        <pc:grpChg chg="mod">
          <ac:chgData name="AL AYUBI, Moch Thoriq Assegaf" userId="89e49ae9-f1bf-4cdc-9af5-3a072d0e59ad" providerId="ADAL" clId="{AACB0891-3FF4-424C-BD09-491EED42D7A4}" dt="2023-07-07T03:27:45.658" v="44" actId="1076"/>
          <ac:grpSpMkLst>
            <pc:docMk/>
            <pc:sldMk cId="3233712479" sldId="258"/>
            <ac:grpSpMk id="83" creationId="{D16254F8-6F62-45AA-98A3-51AC316B28C0}"/>
          </ac:grpSpMkLst>
        </pc:grpChg>
        <pc:grpChg chg="mod">
          <ac:chgData name="AL AYUBI, Moch Thoriq Assegaf" userId="89e49ae9-f1bf-4cdc-9af5-3a072d0e59ad" providerId="ADAL" clId="{AACB0891-3FF4-424C-BD09-491EED42D7A4}" dt="2023-07-07T03:28:58.303" v="51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mod">
          <ac:chgData name="AL AYUBI, Moch Thoriq Assegaf" userId="89e49ae9-f1bf-4cdc-9af5-3a072d0e59ad" providerId="ADAL" clId="{AACB0891-3FF4-424C-BD09-491EED42D7A4}" dt="2023-07-07T03:26:02.170" v="42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AACB0891-3FF4-424C-BD09-491EED42D7A4}" dt="2023-07-07T03:37:07.289" v="55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AACB0891-3FF4-424C-BD09-491EED42D7A4}" dt="2023-07-07T03:28:58.303" v="51" actId="1076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 modGraphic">
          <ac:chgData name="AL AYUBI, Moch Thoriq Assegaf" userId="89e49ae9-f1bf-4cdc-9af5-3a072d0e59ad" providerId="ADAL" clId="{AACB0891-3FF4-424C-BD09-491EED42D7A4}" dt="2023-07-07T03:40:47.893" v="88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8" creationId="{AF66787D-EDA9-457C-9C62-B584BF0A455D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20" creationId="{F77BEF69-E5FE-8AE3-01FC-5620DFB3308F}"/>
          </ac:picMkLst>
        </pc:picChg>
        <pc:picChg chg="mod">
          <ac:chgData name="AL AYUBI, Moch Thoriq Assegaf" userId="89e49ae9-f1bf-4cdc-9af5-3a072d0e59ad" providerId="ADAL" clId="{AACB0891-3FF4-424C-BD09-491EED42D7A4}" dt="2023-07-07T03:27:45.658" v="44" actId="1076"/>
          <ac:picMkLst>
            <pc:docMk/>
            <pc:sldMk cId="3233712479" sldId="258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31" creationId="{26FC4384-D837-4738-92EB-9414723DC5FD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53" creationId="{74164C88-D757-4CFB-BCCF-6302340BD25F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55" creationId="{56AFAD08-395B-4310-8810-BEDBFD6CE86E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77" creationId="{F59221A7-75B3-427C-9132-58072BA5324A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82" creationId="{E8E174BF-CBFA-48B5-8D53-DDA108C67D19}"/>
          </ac:picMkLst>
        </pc:picChg>
        <pc:picChg chg="mod">
          <ac:chgData name="AL AYUBI, Moch Thoriq Assegaf" userId="89e49ae9-f1bf-4cdc-9af5-3a072d0e59ad" providerId="ADAL" clId="{AACB0891-3FF4-424C-BD09-491EED42D7A4}" dt="2023-07-07T03:28:58.303" v="51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AACB0891-3FF4-424C-BD09-491EED42D7A4}" dt="2023-07-07T03:28:58.303" v="51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AACB0891-3FF4-424C-BD09-491EED42D7A4}" dt="2023-07-07T03:28:58.303" v="51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37" creationId="{A268352A-E882-4850-B4BA-2B9C094D9740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38" creationId="{FB8496CE-7504-4005-8958-1AB852A033F8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51" creationId="{9117D1B4-54AB-4E73-A9B2-38ABB9B130ED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52" creationId="{41EB6266-B851-419B-92D2-0373AEB4701D}"/>
          </ac:picMkLst>
        </pc:picChg>
        <pc:picChg chg="mod">
          <ac:chgData name="AL AYUBI, Moch Thoriq Assegaf" userId="89e49ae9-f1bf-4cdc-9af5-3a072d0e59ad" providerId="ADAL" clId="{AACB0891-3FF4-424C-BD09-491EED42D7A4}" dt="2023-07-07T03:27:45.658" v="44" actId="1076"/>
          <ac:picMkLst>
            <pc:docMk/>
            <pc:sldMk cId="3233712479" sldId="258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AACB0891-3FF4-424C-BD09-491EED42D7A4}" dt="2023-07-07T03:27:45.658" v="44" actId="1076"/>
          <ac:picMkLst>
            <pc:docMk/>
            <pc:sldMk cId="3233712479" sldId="258"/>
            <ac:picMk id="1032" creationId="{BFAE9188-45BF-0987-2829-0E7803E1527C}"/>
          </ac:picMkLst>
        </pc:picChg>
        <pc:picChg chg="mod">
          <ac:chgData name="AL AYUBI, Moch Thoriq Assegaf" userId="89e49ae9-f1bf-4cdc-9af5-3a072d0e59ad" providerId="ADAL" clId="{AACB0891-3FF4-424C-BD09-491EED42D7A4}" dt="2023-07-07T03:26:02.170" v="42"/>
          <ac:picMkLst>
            <pc:docMk/>
            <pc:sldMk cId="3233712479" sldId="258"/>
            <ac:picMk id="1034" creationId="{7439C46E-3CEC-AA85-101A-E8D234E8C714}"/>
          </ac:picMkLst>
        </pc:picChg>
      </pc:sldChg>
      <pc:sldMasterChg chg="modSp modSldLayout">
        <pc:chgData name="AL AYUBI, Moch Thoriq Assegaf" userId="89e49ae9-f1bf-4cdc-9af5-3a072d0e59ad" providerId="ADAL" clId="{AACB0891-3FF4-424C-BD09-491EED42D7A4}" dt="2023-07-07T03:26:02.170" v="42"/>
        <pc:sldMasterMkLst>
          <pc:docMk/>
          <pc:sldMasterMk cId="4226245826" sldId="2147483720"/>
        </pc:sldMasterMkLst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asterMk cId="4226245826" sldId="2147483720"/>
            <ac:spMk id="2" creationId="{00000000-0000-0000-0000-000000000000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asterMk cId="4226245826" sldId="2147483720"/>
            <ac:spMk id="3" creationId="{00000000-0000-0000-0000-000000000000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asterMk cId="4226245826" sldId="2147483720"/>
            <ac:spMk id="4" creationId="{00000000-0000-0000-0000-000000000000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asterMk cId="4226245826" sldId="2147483720"/>
            <ac:spMk id="5" creationId="{00000000-0000-0000-0000-000000000000}"/>
          </ac:spMkLst>
        </pc:spChg>
        <pc:spChg chg="mod">
          <ac:chgData name="AL AYUBI, Moch Thoriq Assegaf" userId="89e49ae9-f1bf-4cdc-9af5-3a072d0e59ad" providerId="ADAL" clId="{AACB0891-3FF4-424C-BD09-491EED42D7A4}" dt="2023-07-07T03:26:02.170" v="42"/>
          <ac:spMkLst>
            <pc:docMk/>
            <pc:sldMasterMk cId="4226245826" sldId="2147483720"/>
            <ac:spMk id="6" creationId="{00000000-0000-0000-0000-000000000000}"/>
          </ac:spMkLst>
        </pc:spChg>
        <pc:sldLayoutChg chg="modSp">
          <pc:chgData name="AL AYUBI, Moch Thoriq Assegaf" userId="89e49ae9-f1bf-4cdc-9af5-3a072d0e59ad" providerId="ADAL" clId="{AACB0891-3FF4-424C-BD09-491EED42D7A4}" dt="2023-07-07T03:26:02.170" v="42"/>
          <pc:sldLayoutMkLst>
            <pc:docMk/>
            <pc:sldMasterMk cId="4226245826" sldId="2147483720"/>
            <pc:sldLayoutMk cId="3589173989" sldId="2147483721"/>
          </pc:sldLayoutMkLst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3589173989" sldId="2147483721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3589173989" sldId="2147483721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ACB0891-3FF4-424C-BD09-491EED42D7A4}" dt="2023-07-07T03:26:02.170" v="42"/>
          <pc:sldLayoutMkLst>
            <pc:docMk/>
            <pc:sldMasterMk cId="4226245826" sldId="2147483720"/>
            <pc:sldLayoutMk cId="2847691126" sldId="2147483723"/>
          </pc:sldLayoutMkLst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2847691126" sldId="2147483723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2847691126" sldId="2147483723"/>
              <ac:spMk id="3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ACB0891-3FF4-424C-BD09-491EED42D7A4}" dt="2023-07-07T03:26:02.170" v="42"/>
          <pc:sldLayoutMkLst>
            <pc:docMk/>
            <pc:sldMasterMk cId="4226245826" sldId="2147483720"/>
            <pc:sldLayoutMk cId="623472997" sldId="2147483724"/>
          </pc:sldLayoutMkLst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623472997" sldId="2147483724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623472997" sldId="2147483724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ACB0891-3FF4-424C-BD09-491EED42D7A4}" dt="2023-07-07T03:26:02.170" v="42"/>
          <pc:sldLayoutMkLst>
            <pc:docMk/>
            <pc:sldMasterMk cId="4226245826" sldId="2147483720"/>
            <pc:sldLayoutMk cId="1244480872" sldId="2147483725"/>
          </pc:sldLayoutMkLst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1244480872" sldId="2147483725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1244480872" sldId="2147483725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1244480872" sldId="2147483725"/>
              <ac:spMk id="4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1244480872" sldId="2147483725"/>
              <ac:spMk id="5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1244480872" sldId="2147483725"/>
              <ac:spMk id="6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ACB0891-3FF4-424C-BD09-491EED42D7A4}" dt="2023-07-07T03:26:02.170" v="42"/>
          <pc:sldLayoutMkLst>
            <pc:docMk/>
            <pc:sldMasterMk cId="4226245826" sldId="2147483720"/>
            <pc:sldLayoutMk cId="479851030" sldId="2147483728"/>
          </pc:sldLayoutMkLst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479851030" sldId="2147483728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479851030" sldId="2147483728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479851030" sldId="2147483728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ACB0891-3FF4-424C-BD09-491EED42D7A4}" dt="2023-07-07T03:26:02.170" v="42"/>
          <pc:sldLayoutMkLst>
            <pc:docMk/>
            <pc:sldMasterMk cId="4226245826" sldId="2147483720"/>
            <pc:sldLayoutMk cId="3669838027" sldId="2147483729"/>
          </pc:sldLayoutMkLst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3669838027" sldId="2147483729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3669838027" sldId="2147483729"/>
              <ac:spMk id="3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3669838027" sldId="2147483729"/>
              <ac:spMk id="4" creationId="{00000000-0000-0000-0000-000000000000}"/>
            </ac:spMkLst>
          </pc:spChg>
        </pc:sldLayoutChg>
        <pc:sldLayoutChg chg="modSp">
          <pc:chgData name="AL AYUBI, Moch Thoriq Assegaf" userId="89e49ae9-f1bf-4cdc-9af5-3a072d0e59ad" providerId="ADAL" clId="{AACB0891-3FF4-424C-BD09-491EED42D7A4}" dt="2023-07-07T03:26:02.170" v="42"/>
          <pc:sldLayoutMkLst>
            <pc:docMk/>
            <pc:sldMasterMk cId="4226245826" sldId="2147483720"/>
            <pc:sldLayoutMk cId="4164627620" sldId="2147483731"/>
          </pc:sldLayoutMkLst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4164627620" sldId="2147483731"/>
              <ac:spMk id="2" creationId="{00000000-0000-0000-0000-000000000000}"/>
            </ac:spMkLst>
          </pc:spChg>
          <pc:spChg chg="mod">
            <ac:chgData name="AL AYUBI, Moch Thoriq Assegaf" userId="89e49ae9-f1bf-4cdc-9af5-3a072d0e59ad" providerId="ADAL" clId="{AACB0891-3FF4-424C-BD09-491EED42D7A4}" dt="2023-07-07T03:26:02.170" v="42"/>
            <ac:spMkLst>
              <pc:docMk/>
              <pc:sldMasterMk cId="4226245826" sldId="2147483720"/>
              <pc:sldLayoutMk cId="4164627620" sldId="2147483731"/>
              <ac:spMk id="3" creationId="{00000000-0000-0000-0000-000000000000}"/>
            </ac:spMkLst>
          </pc:spChg>
        </pc:sldLayoutChg>
      </pc:sldMasterChg>
    </pc:docChg>
  </pc:docChgLst>
  <pc:docChgLst>
    <pc:chgData name="AL AYUBI, Moch Thoriq Assegaf" userId="89e49ae9-f1bf-4cdc-9af5-3a072d0e59ad" providerId="ADAL" clId="{BB8B8066-77EB-4AF7-A8C8-EF4DF65D4844}"/>
    <pc:docChg chg="undo custSel modSld">
      <pc:chgData name="AL AYUBI, Moch Thoriq Assegaf" userId="89e49ae9-f1bf-4cdc-9af5-3a072d0e59ad" providerId="ADAL" clId="{BB8B8066-77EB-4AF7-A8C8-EF4DF65D4844}" dt="2023-03-09T06:17:18.695" v="364" actId="1076"/>
      <pc:docMkLst>
        <pc:docMk/>
      </pc:docMkLst>
      <pc:sldChg chg="addSp delSp modSp mod">
        <pc:chgData name="AL AYUBI, Moch Thoriq Assegaf" userId="89e49ae9-f1bf-4cdc-9af5-3a072d0e59ad" providerId="ADAL" clId="{BB8B8066-77EB-4AF7-A8C8-EF4DF65D4844}" dt="2023-03-09T06:17:18.695" v="364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BB8B8066-77EB-4AF7-A8C8-EF4DF65D4844}" dt="2023-03-09T02:59:53.884" v="348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BB8B8066-77EB-4AF7-A8C8-EF4DF65D4844}" dt="2023-03-09T02:59:51.211" v="346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BB8B8066-77EB-4AF7-A8C8-EF4DF65D4844}" dt="2023-03-09T06:17:08.981" v="362" actId="1076"/>
          <ac:spMkLst>
            <pc:docMk/>
            <pc:sldMk cId="3233712479" sldId="258"/>
            <ac:spMk id="5" creationId="{5EC19809-5BD4-4714-87A0-41238060B436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35" creationId="{1428B3A2-A934-4CFD-B940-EAB4F275F691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36" creationId="{990197FB-595B-4D2C-824E-09D4BF16C3E4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37" creationId="{894D3CD4-C3C4-48BD-B34D-74CE64328676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38" creationId="{DD06986B-1CC0-480F-B905-0760920133E1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39" creationId="{884178AF-14D0-432C-B97B-292DE318E615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0" creationId="{6BFD586D-AEE4-4056-AC6A-784FF3BE790C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1" creationId="{4893F433-9250-4013-A1DD-BF51E8D9E7A5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2" creationId="{AF2C6B34-0B41-49D1-BFED-63887A006658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3" creationId="{0F478ADB-5EAE-40D3-85B9-62CA4082CBAA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4" creationId="{96193E72-CC44-48ED-BD3D-596199A47F28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5" creationId="{C9F6F0CE-C30A-4033-942E-DDCCFE91AABD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6" creationId="{573672A8-8261-4EE9-B92E-028B107A8C3F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7" creationId="{B7D7E3C9-602D-4448-BDEF-F8A7E639E097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8" creationId="{1C0EDBCF-71F8-4DFE-8F06-7EE9C2448E19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49" creationId="{213CD02F-80A0-437D-BF65-F6742AC046E7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50" creationId="{8631FEB4-B9A0-4713-99BB-F4FD47481B7A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51" creationId="{CDEDA590-8565-4441-B3AA-F1DB9716A4CE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52" creationId="{21CAFEF2-F00B-4851-B89D-D52AFE42C7B3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54" creationId="{90AA4931-BCBB-4E74-AE4A-4CB242A6C255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56" creationId="{A5DD89C4-56F0-4DE9-9307-5565A6A8C3FD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57" creationId="{3F09E5B0-7469-4718-8523-4955AF00282F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58" creationId="{607DE20F-E491-4F8C-BF41-11A782EFE297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59" creationId="{EE391691-9AC6-48FC-B919-70531804C743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60" creationId="{D4F095CA-156C-4CCB-84C5-6A5262C070EC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61" creationId="{06B185D7-2436-4747-A51F-CFBCE1DB39C6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62" creationId="{2E713AE7-E875-4F5D-90B6-1F058F05766F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63" creationId="{48CDB1B3-1585-43CE-A354-3A5B320AA3A8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66" creationId="{1D0CD48C-2DDB-459C-88F0-C55EC7828FE5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67" creationId="{6FD37DA8-57D4-4E5E-A346-A91AB9EC3F1B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68" creationId="{A0A5DA5A-AE58-4472-9A3A-1992077F70F9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69" creationId="{A363077A-EAA3-488A-BB90-06B88AC1C63C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70" creationId="{9D3C546C-1A71-4942-9015-AA5E6403DE6F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71" creationId="{7DB58AE2-4DBD-4A2F-8F22-76F7B4855F10}"/>
          </ac:spMkLst>
        </pc:spChg>
        <pc:spChg chg="mod">
          <ac:chgData name="AL AYUBI, Moch Thoriq Assegaf" userId="89e49ae9-f1bf-4cdc-9af5-3a072d0e59ad" providerId="ADAL" clId="{BB8B8066-77EB-4AF7-A8C8-EF4DF65D4844}" dt="2023-03-09T06:16:33.559" v="357" actId="207"/>
          <ac:spMkLst>
            <pc:docMk/>
            <pc:sldMk cId="3233712479" sldId="258"/>
            <ac:spMk id="72" creationId="{AC8EABF2-7DCE-467F-BA8F-584AFA50D1DB}"/>
          </ac:spMkLst>
        </pc:spChg>
        <pc:spChg chg="del">
          <ac:chgData name="AL AYUBI, Moch Thoriq Assegaf" userId="89e49ae9-f1bf-4cdc-9af5-3a072d0e59ad" providerId="ADAL" clId="{BB8B8066-77EB-4AF7-A8C8-EF4DF65D4844}" dt="2023-03-09T02:55:39.073" v="201" actId="478"/>
          <ac:spMkLst>
            <pc:docMk/>
            <pc:sldMk cId="3233712479" sldId="258"/>
            <ac:spMk id="79" creationId="{176994FF-3914-4604-A70B-641C639ACBFF}"/>
          </ac:spMkLst>
        </pc:spChg>
        <pc:spChg chg="add mod">
          <ac:chgData name="AL AYUBI, Moch Thoriq Assegaf" userId="89e49ae9-f1bf-4cdc-9af5-3a072d0e59ad" providerId="ADAL" clId="{BB8B8066-77EB-4AF7-A8C8-EF4DF65D4844}" dt="2023-03-09T06:17:18.695" v="364" actId="1076"/>
          <ac:spMkLst>
            <pc:docMk/>
            <pc:sldMk cId="3233712479" sldId="258"/>
            <ac:spMk id="79" creationId="{2458DEAA-8122-4C98-85D4-178B13CB4612}"/>
          </ac:spMkLst>
        </pc:spChg>
        <pc:grpChg chg="mod">
          <ac:chgData name="AL AYUBI, Moch Thoriq Assegaf" userId="89e49ae9-f1bf-4cdc-9af5-3a072d0e59ad" providerId="ADAL" clId="{BB8B8066-77EB-4AF7-A8C8-EF4DF65D4844}" dt="2023-03-09T03:05:01.187" v="353" actId="1076"/>
          <ac:grpSpMkLst>
            <pc:docMk/>
            <pc:sldMk cId="3233712479" sldId="258"/>
            <ac:grpSpMk id="9" creationId="{3ACC7643-3495-4EB4-96F4-A904CEF99036}"/>
          </ac:grpSpMkLst>
        </pc:grpChg>
        <pc:grpChg chg="mod">
          <ac:chgData name="AL AYUBI, Moch Thoriq Assegaf" userId="89e49ae9-f1bf-4cdc-9af5-3a072d0e59ad" providerId="ADAL" clId="{BB8B8066-77EB-4AF7-A8C8-EF4DF65D4844}" dt="2023-03-09T03:05:14.175" v="355" actId="1076"/>
          <ac:grpSpMkLst>
            <pc:docMk/>
            <pc:sldMk cId="3233712479" sldId="258"/>
            <ac:grpSpMk id="27" creationId="{C36620EE-A18F-44B4-8DFD-6075CEA8BA18}"/>
          </ac:grpSpMkLst>
        </pc:grpChg>
        <pc:grpChg chg="mod">
          <ac:chgData name="AL AYUBI, Moch Thoriq Assegaf" userId="89e49ae9-f1bf-4cdc-9af5-3a072d0e59ad" providerId="ADAL" clId="{BB8B8066-77EB-4AF7-A8C8-EF4DF65D4844}" dt="2023-03-09T06:16:33.559" v="357" actId="207"/>
          <ac:grpSpMkLst>
            <pc:docMk/>
            <pc:sldMk cId="3233712479" sldId="258"/>
            <ac:grpSpMk id="34" creationId="{62C90A52-7740-4DEB-B0E1-FC6C8BEF9BE3}"/>
          </ac:grpSpMkLst>
        </pc:grpChg>
        <pc:grpChg chg="mod">
          <ac:chgData name="AL AYUBI, Moch Thoriq Assegaf" userId="89e49ae9-f1bf-4cdc-9af5-3a072d0e59ad" providerId="ADAL" clId="{BB8B8066-77EB-4AF7-A8C8-EF4DF65D4844}" dt="2023-03-09T02:57:36.946" v="304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 modGraphic">
          <ac:chgData name="AL AYUBI, Moch Thoriq Assegaf" userId="89e49ae9-f1bf-4cdc-9af5-3a072d0e59ad" providerId="ADAL" clId="{BB8B8066-77EB-4AF7-A8C8-EF4DF65D4844}" dt="2023-03-09T03:04:55.369" v="352" actId="2164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BB8B8066-77EB-4AF7-A8C8-EF4DF65D4844}" dt="2023-03-09T03:05:06.455" v="354" actId="1076"/>
          <ac:graphicFrameMkLst>
            <pc:docMk/>
            <pc:sldMk cId="3233712479" sldId="258"/>
            <ac:graphicFrameMk id="65" creationId="{92E6B0BD-F93A-4484-ADEB-A06F66A5AF28}"/>
          </ac:graphicFrameMkLst>
        </pc:graphicFrameChg>
        <pc:graphicFrameChg chg="mod modGraphic">
          <ac:chgData name="AL AYUBI, Moch Thoriq Assegaf" userId="89e49ae9-f1bf-4cdc-9af5-3a072d0e59ad" providerId="ADAL" clId="{BB8B8066-77EB-4AF7-A8C8-EF4DF65D4844}" dt="2023-03-09T03:11:18.963" v="356" actId="2062"/>
          <ac:graphicFrameMkLst>
            <pc:docMk/>
            <pc:sldMk cId="3233712479" sldId="258"/>
            <ac:graphicFrameMk id="78" creationId="{749691DF-2B3E-4396-8197-560C932E95CE}"/>
          </ac:graphicFrameMkLst>
        </pc:graphicFrameChg>
      </pc:sldChg>
    </pc:docChg>
  </pc:docChgLst>
  <pc:docChgLst>
    <pc:chgData name="AL AYUBI, Moch Thoriq Assegaf" userId="89e49ae9-f1bf-4cdc-9af5-3a072d0e59ad" providerId="ADAL" clId="{4DFA2F2C-FEF4-4230-A1C4-58481415D38B}"/>
    <pc:docChg chg="undo custSel modSld">
      <pc:chgData name="AL AYUBI, Moch Thoriq Assegaf" userId="89e49ae9-f1bf-4cdc-9af5-3a072d0e59ad" providerId="ADAL" clId="{4DFA2F2C-FEF4-4230-A1C4-58481415D38B}" dt="2023-03-10T02:37:22.679" v="527" actId="1076"/>
      <pc:docMkLst>
        <pc:docMk/>
      </pc:docMkLst>
      <pc:sldChg chg="addSp delSp modSp mod">
        <pc:chgData name="AL AYUBI, Moch Thoriq Assegaf" userId="89e49ae9-f1bf-4cdc-9af5-3a072d0e59ad" providerId="ADAL" clId="{4DFA2F2C-FEF4-4230-A1C4-58481415D38B}" dt="2023-03-10T02:37:22.679" v="527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4DFA2F2C-FEF4-4230-A1C4-58481415D38B}" dt="2023-03-10T01:58:29.721" v="10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4DFA2F2C-FEF4-4230-A1C4-58481415D38B}" dt="2023-03-10T01:58:26.624" v="8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4DFA2F2C-FEF4-4230-A1C4-58481415D38B}" dt="2023-03-10T02:37:17.965" v="526" actId="1076"/>
          <ac:spMkLst>
            <pc:docMk/>
            <pc:sldMk cId="3233712479" sldId="258"/>
            <ac:spMk id="5" creationId="{5EC19809-5BD4-4714-87A0-41238060B436}"/>
          </ac:spMkLst>
        </pc:spChg>
        <pc:spChg chg="add mod ord">
          <ac:chgData name="AL AYUBI, Moch Thoriq Assegaf" userId="89e49ae9-f1bf-4cdc-9af5-3a072d0e59ad" providerId="ADAL" clId="{4DFA2F2C-FEF4-4230-A1C4-58481415D38B}" dt="2023-03-10T02:07:24.688" v="134" actId="167"/>
          <ac:spMkLst>
            <pc:docMk/>
            <pc:sldMk cId="3233712479" sldId="258"/>
            <ac:spMk id="10" creationId="{60BF3B0E-29ED-4A45-A936-A304DA651A7B}"/>
          </ac:spMkLst>
        </pc:spChg>
        <pc:spChg chg="mod">
          <ac:chgData name="AL AYUBI, Moch Thoriq Assegaf" userId="89e49ae9-f1bf-4cdc-9af5-3a072d0e59ad" providerId="ADAL" clId="{4DFA2F2C-FEF4-4230-A1C4-58481415D38B}" dt="2023-03-10T02:07:37.878" v="137" actId="1076"/>
          <ac:spMkLst>
            <pc:docMk/>
            <pc:sldMk cId="3233712479" sldId="258"/>
            <ac:spMk id="74" creationId="{809AE666-A0F6-470C-95C4-0FD288D15247}"/>
          </ac:spMkLst>
        </pc:spChg>
        <pc:spChg chg="mod">
          <ac:chgData name="AL AYUBI, Moch Thoriq Assegaf" userId="89e49ae9-f1bf-4cdc-9af5-3a072d0e59ad" providerId="ADAL" clId="{4DFA2F2C-FEF4-4230-A1C4-58481415D38B}" dt="2023-03-10T02:07:29.156" v="135" actId="1076"/>
          <ac:spMkLst>
            <pc:docMk/>
            <pc:sldMk cId="3233712479" sldId="258"/>
            <ac:spMk id="75" creationId="{DACA093B-ED5D-4051-B5D3-2C4E375D024B}"/>
          </ac:spMkLst>
        </pc:spChg>
        <pc:spChg chg="mod">
          <ac:chgData name="AL AYUBI, Moch Thoriq Assegaf" userId="89e49ae9-f1bf-4cdc-9af5-3a072d0e59ad" providerId="ADAL" clId="{4DFA2F2C-FEF4-4230-A1C4-58481415D38B}" dt="2023-03-10T02:37:22.679" v="527" actId="1076"/>
          <ac:spMkLst>
            <pc:docMk/>
            <pc:sldMk cId="3233712479" sldId="258"/>
            <ac:spMk id="79" creationId="{2458DEAA-8122-4C98-85D4-178B13CB4612}"/>
          </ac:spMkLst>
        </pc:spChg>
        <pc:spChg chg="del">
          <ac:chgData name="AL AYUBI, Moch Thoriq Assegaf" userId="89e49ae9-f1bf-4cdc-9af5-3a072d0e59ad" providerId="ADAL" clId="{4DFA2F2C-FEF4-4230-A1C4-58481415D38B}" dt="2023-03-10T02:07:00.495" v="130" actId="478"/>
          <ac:spMkLst>
            <pc:docMk/>
            <pc:sldMk cId="3233712479" sldId="258"/>
            <ac:spMk id="1027" creationId="{2914E95B-1DAF-4DD5-8789-F8EFFCC90F7C}"/>
          </ac:spMkLst>
        </pc:spChg>
        <pc:grpChg chg="mod">
          <ac:chgData name="AL AYUBI, Moch Thoriq Assegaf" userId="89e49ae9-f1bf-4cdc-9af5-3a072d0e59ad" providerId="ADAL" clId="{4DFA2F2C-FEF4-4230-A1C4-58481415D38B}" dt="2023-03-10T02:28:52.274" v="254" actId="1076"/>
          <ac:grpSpMkLst>
            <pc:docMk/>
            <pc:sldMk cId="3233712479" sldId="258"/>
            <ac:grpSpMk id="9" creationId="{3ACC7643-3495-4EB4-96F4-A904CEF99036}"/>
          </ac:grpSpMkLst>
        </pc:grpChg>
        <pc:grpChg chg="mod">
          <ac:chgData name="AL AYUBI, Moch Thoriq Assegaf" userId="89e49ae9-f1bf-4cdc-9af5-3a072d0e59ad" providerId="ADAL" clId="{4DFA2F2C-FEF4-4230-A1C4-58481415D38B}" dt="2023-03-10T02:32:27.808" v="523" actId="1076"/>
          <ac:grpSpMkLst>
            <pc:docMk/>
            <pc:sldMk cId="3233712479" sldId="258"/>
            <ac:grpSpMk id="27" creationId="{C36620EE-A18F-44B4-8DFD-6075CEA8BA18}"/>
          </ac:grpSpMkLst>
        </pc:grpChg>
        <pc:grpChg chg="mod">
          <ac:chgData name="AL AYUBI, Moch Thoriq Assegaf" userId="89e49ae9-f1bf-4cdc-9af5-3a072d0e59ad" providerId="ADAL" clId="{4DFA2F2C-FEF4-4230-A1C4-58481415D38B}" dt="2023-03-10T02:32:20.632" v="522" actId="1076"/>
          <ac:grpSpMkLst>
            <pc:docMk/>
            <pc:sldMk cId="3233712479" sldId="258"/>
            <ac:grpSpMk id="34" creationId="{62C90A52-7740-4DEB-B0E1-FC6C8BEF9BE3}"/>
          </ac:grpSpMkLst>
        </pc:grpChg>
        <pc:grpChg chg="mod">
          <ac:chgData name="AL AYUBI, Moch Thoriq Assegaf" userId="89e49ae9-f1bf-4cdc-9af5-3a072d0e59ad" providerId="ADAL" clId="{4DFA2F2C-FEF4-4230-A1C4-58481415D38B}" dt="2023-03-10T02:32:34.443" v="524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 modGraphic">
          <ac:chgData name="AL AYUBI, Moch Thoriq Assegaf" userId="89e49ae9-f1bf-4cdc-9af5-3a072d0e59ad" providerId="ADAL" clId="{4DFA2F2C-FEF4-4230-A1C4-58481415D38B}" dt="2023-03-10T02:28:38.184" v="253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4DFA2F2C-FEF4-4230-A1C4-58481415D38B}" dt="2023-03-10T02:28:57.689" v="255" actId="1076"/>
          <ac:graphicFrameMkLst>
            <pc:docMk/>
            <pc:sldMk cId="3233712479" sldId="258"/>
            <ac:graphicFrameMk id="65" creationId="{92E6B0BD-F93A-4484-ADEB-A06F66A5AF28}"/>
          </ac:graphicFrameMkLst>
        </pc:graphicFrameChg>
        <pc:graphicFrameChg chg="mod modGraphic">
          <ac:chgData name="AL AYUBI, Moch Thoriq Assegaf" userId="89e49ae9-f1bf-4cdc-9af5-3a072d0e59ad" providerId="ADAL" clId="{4DFA2F2C-FEF4-4230-A1C4-58481415D38B}" dt="2023-03-10T02:32:39.217" v="525" actId="1076"/>
          <ac:graphicFrameMkLst>
            <pc:docMk/>
            <pc:sldMk cId="3233712479" sldId="258"/>
            <ac:graphicFrameMk id="78" creationId="{749691DF-2B3E-4396-8197-560C932E95CE}"/>
          </ac:graphicFrameMkLst>
        </pc:graphicFrameChg>
        <pc:picChg chg="mod">
          <ac:chgData name="AL AYUBI, Moch Thoriq Assegaf" userId="89e49ae9-f1bf-4cdc-9af5-3a072d0e59ad" providerId="ADAL" clId="{4DFA2F2C-FEF4-4230-A1C4-58481415D38B}" dt="2023-03-10T02:07:43.152" v="138" actId="1076"/>
          <ac:picMkLst>
            <pc:docMk/>
            <pc:sldMk cId="3233712479" sldId="258"/>
            <ac:picMk id="53" creationId="{74164C88-D757-4CFB-BCCF-6302340BD25F}"/>
          </ac:picMkLst>
        </pc:picChg>
        <pc:picChg chg="mod">
          <ac:chgData name="AL AYUBI, Moch Thoriq Assegaf" userId="89e49ae9-f1bf-4cdc-9af5-3a072d0e59ad" providerId="ADAL" clId="{4DFA2F2C-FEF4-4230-A1C4-58481415D38B}" dt="2023-03-10T02:07:34.135" v="136" actId="1076"/>
          <ac:picMkLst>
            <pc:docMk/>
            <pc:sldMk cId="3233712479" sldId="258"/>
            <ac:picMk id="55" creationId="{56AFAD08-395B-4310-8810-BEDBFD6CE86E}"/>
          </ac:picMkLst>
        </pc:picChg>
      </pc:sldChg>
    </pc:docChg>
  </pc:docChgLst>
  <pc:docChgLst>
    <pc:chgData name="AL AYUBI, Moch Thoriq Assegaf" userId="89e49ae9-f1bf-4cdc-9af5-3a072d0e59ad" providerId="ADAL" clId="{38A3F7A7-DB10-4031-887D-7A551AB42246}"/>
    <pc:docChg chg="custSel modSld">
      <pc:chgData name="AL AYUBI, Moch Thoriq Assegaf" userId="89e49ae9-f1bf-4cdc-9af5-3a072d0e59ad" providerId="ADAL" clId="{38A3F7A7-DB10-4031-887D-7A551AB42246}" dt="2024-02-02T04:02:41.686" v="208" actId="207"/>
      <pc:docMkLst>
        <pc:docMk/>
      </pc:docMkLst>
      <pc:sldChg chg="addSp delSp modSp mod">
        <pc:chgData name="AL AYUBI, Moch Thoriq Assegaf" userId="89e49ae9-f1bf-4cdc-9af5-3a072d0e59ad" providerId="ADAL" clId="{38A3F7A7-DB10-4031-887D-7A551AB42246}" dt="2024-02-02T04:02:41.686" v="208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38A3F7A7-DB10-4031-887D-7A551AB42246}" dt="2024-02-02T03:30:25.647" v="19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38A3F7A7-DB10-4031-887D-7A551AB42246}" dt="2024-02-02T04:00:39.684" v="172" actId="1076"/>
          <ac:spMkLst>
            <pc:docMk/>
            <pc:sldMk cId="3233712479" sldId="258"/>
            <ac:spMk id="6" creationId="{9D6319A4-1ABC-2851-5937-BC4CF7071C93}"/>
          </ac:spMkLst>
        </pc:spChg>
        <pc:spChg chg="add mod">
          <ac:chgData name="AL AYUBI, Moch Thoriq Assegaf" userId="89e49ae9-f1bf-4cdc-9af5-3a072d0e59ad" providerId="ADAL" clId="{38A3F7A7-DB10-4031-887D-7A551AB42246}" dt="2024-02-02T04:01:00.712" v="178" actId="1076"/>
          <ac:spMkLst>
            <pc:docMk/>
            <pc:sldMk cId="3233712479" sldId="258"/>
            <ac:spMk id="13" creationId="{DE48772B-A73F-3DAF-B68F-E1B2AFFB196C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17" creationId="{B70F3B33-DD80-3A90-6DC6-15CDF932BE49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21" creationId="{38184424-DF98-9A11-523D-AE50C4F03DFE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22" creationId="{050B5BF3-DE72-991E-CB05-C018E89A5395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23" creationId="{49B4049F-7F02-ACBC-B020-9A967B8421E5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25" creationId="{1C9EB723-AFD4-89DF-FACB-0D2275C7EC7B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26" creationId="{1F9AC13E-39FA-B731-3071-3812E9723E4E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27" creationId="{9CDFC5BF-DB90-7137-5800-ACDD514D82B4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32" creationId="{9414532A-66EB-AC49-7458-F1C35DBA2ADD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34" creationId="{53067E3A-4629-8882-4359-7F0BB528F78F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36" creationId="{9DD2F881-D62D-2B95-CD04-614B4EABECA6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37" creationId="{E53CF8EA-CD5F-6E9B-8128-07C9943DD2E1}"/>
          </ac:spMkLst>
        </pc:spChg>
        <pc:spChg chg="add mod">
          <ac:chgData name="AL AYUBI, Moch Thoriq Assegaf" userId="89e49ae9-f1bf-4cdc-9af5-3a072d0e59ad" providerId="ADAL" clId="{38A3F7A7-DB10-4031-887D-7A551AB42246}" dt="2024-02-02T04:01:26.323" v="181" actId="14100"/>
          <ac:spMkLst>
            <pc:docMk/>
            <pc:sldMk cId="3233712479" sldId="258"/>
            <ac:spMk id="40" creationId="{252ED84F-2A63-72B8-4482-E846E31715D2}"/>
          </ac:spMkLst>
        </pc:spChg>
        <pc:spChg chg="add mod">
          <ac:chgData name="AL AYUBI, Moch Thoriq Assegaf" userId="89e49ae9-f1bf-4cdc-9af5-3a072d0e59ad" providerId="ADAL" clId="{38A3F7A7-DB10-4031-887D-7A551AB42246}" dt="2024-02-02T04:01:31.099" v="183" actId="1076"/>
          <ac:spMkLst>
            <pc:docMk/>
            <pc:sldMk cId="3233712479" sldId="258"/>
            <ac:spMk id="42" creationId="{CFA5BCA2-66DD-240C-E071-E041D5B8BCB8}"/>
          </ac:spMkLst>
        </pc:spChg>
        <pc:spChg chg="add mod">
          <ac:chgData name="AL AYUBI, Moch Thoriq Assegaf" userId="89e49ae9-f1bf-4cdc-9af5-3a072d0e59ad" providerId="ADAL" clId="{38A3F7A7-DB10-4031-887D-7A551AB42246}" dt="2024-02-02T04:01:50.133" v="187" actId="1076"/>
          <ac:spMkLst>
            <pc:docMk/>
            <pc:sldMk cId="3233712479" sldId="258"/>
            <ac:spMk id="43" creationId="{EF3BB9B1-8737-4EE5-91AF-5B9967F2C417}"/>
          </ac:spMkLst>
        </pc:spChg>
        <pc:spChg chg="add mod">
          <ac:chgData name="AL AYUBI, Moch Thoriq Assegaf" userId="89e49ae9-f1bf-4cdc-9af5-3a072d0e59ad" providerId="ADAL" clId="{38A3F7A7-DB10-4031-887D-7A551AB42246}" dt="2024-02-02T04:01:53.876" v="189" actId="1076"/>
          <ac:spMkLst>
            <pc:docMk/>
            <pc:sldMk cId="3233712479" sldId="258"/>
            <ac:spMk id="44" creationId="{A7DFC7AD-9C96-54FF-4D59-7623712F5D96}"/>
          </ac:spMkLst>
        </pc:spChg>
        <pc:spChg chg="add mod">
          <ac:chgData name="AL AYUBI, Moch Thoriq Assegaf" userId="89e49ae9-f1bf-4cdc-9af5-3a072d0e59ad" providerId="ADAL" clId="{38A3F7A7-DB10-4031-887D-7A551AB42246}" dt="2024-02-02T04:01:56.875" v="191" actId="1076"/>
          <ac:spMkLst>
            <pc:docMk/>
            <pc:sldMk cId="3233712479" sldId="258"/>
            <ac:spMk id="45" creationId="{1C0CDE12-59DA-A6C0-03F1-19418A265851}"/>
          </ac:spMkLst>
        </pc:spChg>
        <pc:spChg chg="add mod">
          <ac:chgData name="AL AYUBI, Moch Thoriq Assegaf" userId="89e49ae9-f1bf-4cdc-9af5-3a072d0e59ad" providerId="ADAL" clId="{38A3F7A7-DB10-4031-887D-7A551AB42246}" dt="2024-02-02T04:02:00.745" v="193" actId="1076"/>
          <ac:spMkLst>
            <pc:docMk/>
            <pc:sldMk cId="3233712479" sldId="258"/>
            <ac:spMk id="46" creationId="{42A180F6-F1B2-5278-0BB5-FA8D2E8EFE0D}"/>
          </ac:spMkLst>
        </pc:spChg>
        <pc:spChg chg="add mod">
          <ac:chgData name="AL AYUBI, Moch Thoriq Assegaf" userId="89e49ae9-f1bf-4cdc-9af5-3a072d0e59ad" providerId="ADAL" clId="{38A3F7A7-DB10-4031-887D-7A551AB42246}" dt="2024-02-02T04:02:09.120" v="195" actId="1076"/>
          <ac:spMkLst>
            <pc:docMk/>
            <pc:sldMk cId="3233712479" sldId="258"/>
            <ac:spMk id="49" creationId="{B7ED1920-7535-4EE4-8EA5-3A63F057A1C6}"/>
          </ac:spMkLst>
        </pc:spChg>
        <pc:spChg chg="add mod">
          <ac:chgData name="AL AYUBI, Moch Thoriq Assegaf" userId="89e49ae9-f1bf-4cdc-9af5-3a072d0e59ad" providerId="ADAL" clId="{38A3F7A7-DB10-4031-887D-7A551AB42246}" dt="2024-02-02T04:02:12.786" v="197" actId="1076"/>
          <ac:spMkLst>
            <pc:docMk/>
            <pc:sldMk cId="3233712479" sldId="258"/>
            <ac:spMk id="50" creationId="{67E94E76-8FBF-74C1-E60A-725AD215B80F}"/>
          </ac:spMkLst>
        </pc:spChg>
        <pc:spChg chg="add mod">
          <ac:chgData name="AL AYUBI, Moch Thoriq Assegaf" userId="89e49ae9-f1bf-4cdc-9af5-3a072d0e59ad" providerId="ADAL" clId="{38A3F7A7-DB10-4031-887D-7A551AB42246}" dt="2024-02-02T04:02:19.300" v="199" actId="1076"/>
          <ac:spMkLst>
            <pc:docMk/>
            <pc:sldMk cId="3233712479" sldId="258"/>
            <ac:spMk id="51" creationId="{DE229E99-CC34-7F67-CAFE-E68A658FD44A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52" creationId="{2728289B-7171-9238-4CBD-C37A07C41AE3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62" creationId="{AF2F8669-801A-B663-9173-4A2AC33D078B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63" creationId="{F4CD0787-32A8-0D9A-C24B-1A9CE92D2836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64" creationId="{88A1AF72-1CCB-0203-3848-C2BE9DF8142E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65" creationId="{B28E23AE-67D6-2C4A-CE1D-4FECB8FD393B}"/>
          </ac:spMkLst>
        </pc:spChg>
        <pc:spChg chg="del">
          <ac:chgData name="AL AYUBI, Moch Thoriq Assegaf" userId="89e49ae9-f1bf-4cdc-9af5-3a072d0e59ad" providerId="ADAL" clId="{38A3F7A7-DB10-4031-887D-7A551AB42246}" dt="2024-02-02T03:29:21.136" v="0" actId="478"/>
          <ac:spMkLst>
            <pc:docMk/>
            <pc:sldMk cId="3233712479" sldId="258"/>
            <ac:spMk id="66" creationId="{78EB7288-1A2D-05E4-79D3-1DAB55B0EBD3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38A3F7A7-DB10-4031-887D-7A551AB42246}" dt="2024-02-02T04:02:37.322" v="206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38A3F7A7-DB10-4031-887D-7A551AB42246}" dt="2024-02-02T04:02:28.221" v="202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38A3F7A7-DB10-4031-887D-7A551AB42246}" dt="2024-02-02T04:02:32.361" v="204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38A3F7A7-DB10-4031-887D-7A551AB42246}" dt="2024-02-02T04:02:41.686" v="208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38A3F7A7-DB10-4031-887D-7A551AB42246}" dt="2024-02-02T04:02:23.445" v="200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38A3F7A7-DB10-4031-887D-7A551AB42246}" dt="2024-02-02T04:02:25.933" v="201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38A3F7A7-DB10-4031-887D-7A551AB42246}" dt="2024-02-02T04:02:39.374" v="207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38A3F7A7-DB10-4031-887D-7A551AB42246}" dt="2024-02-02T04:02:29.828" v="203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38A3F7A7-DB10-4031-887D-7A551AB42246}" dt="2024-02-02T04:02:34.589" v="205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38A3F7A7-DB10-4031-887D-7A551AB42246}" dt="2024-02-02T03:53:26.770" v="147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38A3F7A7-DB10-4031-887D-7A551AB42246}" dt="2024-02-02T03:53:26.770" v="147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38A3F7A7-DB10-4031-887D-7A551AB42246}" dt="2024-02-02T03:53:17.430" v="146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38A3F7A7-DB10-4031-887D-7A551AB42246}" dt="2024-02-02T03:59:46.636" v="168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38A3F7A7-DB10-4031-887D-7A551AB42246}" dt="2024-02-02T03:52:52.261" v="128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38A3F7A7-DB10-4031-887D-7A551AB42246}" dt="2024-02-02T03:52:36.650" v="126" actId="1076"/>
          <ac:picMkLst>
            <pc:docMk/>
            <pc:sldMk cId="3233712479" sldId="258"/>
            <ac:picMk id="121" creationId="{31F789EA-4DA2-4183-B909-1DEBBFEC1E98}"/>
          </ac:picMkLst>
        </pc:picChg>
      </pc:sldChg>
      <pc:sldChg chg="addSp delSp modSp mod">
        <pc:chgData name="AL AYUBI, Moch Thoriq Assegaf" userId="89e49ae9-f1bf-4cdc-9af5-3a072d0e59ad" providerId="ADAL" clId="{38A3F7A7-DB10-4031-887D-7A551AB42246}" dt="2024-02-02T03:46:01.215" v="92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38A3F7A7-DB10-4031-887D-7A551AB42246}" dt="2024-02-02T03:30:31.846" v="20" actId="478"/>
          <ac:spMkLst>
            <pc:docMk/>
            <pc:sldMk cId="1943623542" sldId="259"/>
            <ac:spMk id="3" creationId="{39AEBAE6-9A74-0D41-607E-3D00DED7BEEF}"/>
          </ac:spMkLst>
        </pc:spChg>
        <pc:spChg chg="add mod">
          <ac:chgData name="AL AYUBI, Moch Thoriq Assegaf" userId="89e49ae9-f1bf-4cdc-9af5-3a072d0e59ad" providerId="ADAL" clId="{38A3F7A7-DB10-4031-887D-7A551AB42246}" dt="2024-02-02T03:30:32.221" v="21"/>
          <ac:spMkLst>
            <pc:docMk/>
            <pc:sldMk cId="1943623542" sldId="259"/>
            <ac:spMk id="4" creationId="{4C46B1F9-F62D-FFC3-78FA-2C834CFD7AF6}"/>
          </ac:spMkLst>
        </pc:spChg>
        <pc:graphicFrameChg chg="mod modGraphic">
          <ac:chgData name="AL AYUBI, Moch Thoriq Assegaf" userId="89e49ae9-f1bf-4cdc-9af5-3a072d0e59ad" providerId="ADAL" clId="{38A3F7A7-DB10-4031-887D-7A551AB42246}" dt="2024-02-02T03:46:01.215" v="9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6F97CDEE-1AFC-422F-9F8D-434627294BFE}"/>
    <pc:docChg chg="custSel addSld delSld modSld">
      <pc:chgData name="AL AYUBI, Moch Thoriq Assegaf" userId="89e49ae9-f1bf-4cdc-9af5-3a072d0e59ad" providerId="ADAL" clId="{6F97CDEE-1AFC-422F-9F8D-434627294BFE}" dt="2025-04-10T23:54:19.393" v="52" actId="27918"/>
      <pc:docMkLst>
        <pc:docMk/>
      </pc:docMkLst>
      <pc:sldChg chg="addSp delSp modSp del mod">
        <pc:chgData name="AL AYUBI, Moch Thoriq Assegaf" userId="89e49ae9-f1bf-4cdc-9af5-3a072d0e59ad" providerId="ADAL" clId="{6F97CDEE-1AFC-422F-9F8D-434627294BFE}" dt="2025-04-10T23:52:33.097" v="26" actId="47"/>
        <pc:sldMkLst>
          <pc:docMk/>
          <pc:sldMk cId="335429979" sldId="260"/>
        </pc:sldMkLst>
        <pc:spChg chg="add mod">
          <ac:chgData name="AL AYUBI, Moch Thoriq Assegaf" userId="89e49ae9-f1bf-4cdc-9af5-3a072d0e59ad" providerId="ADAL" clId="{6F97CDEE-1AFC-422F-9F8D-434627294BFE}" dt="2025-04-10T23:52:15.331" v="24"/>
          <ac:spMkLst>
            <pc:docMk/>
            <pc:sldMk cId="335429979" sldId="260"/>
            <ac:spMk id="2" creationId="{64A05A4B-9156-9C81-24A8-8FB563C43D89}"/>
          </ac:spMkLst>
        </pc:spChg>
        <pc:spChg chg="del">
          <ac:chgData name="AL AYUBI, Moch Thoriq Assegaf" userId="89e49ae9-f1bf-4cdc-9af5-3a072d0e59ad" providerId="ADAL" clId="{6F97CDEE-1AFC-422F-9F8D-434627294BFE}" dt="2025-04-10T23:52:14.871" v="23" actId="478"/>
          <ac:spMkLst>
            <pc:docMk/>
            <pc:sldMk cId="335429979" sldId="260"/>
            <ac:spMk id="3" creationId="{588BCB38-82D3-B14E-045C-C804388AE0DD}"/>
          </ac:spMkLst>
        </pc:spChg>
      </pc:sldChg>
      <pc:sldChg chg="modSp add mod">
        <pc:chgData name="AL AYUBI, Moch Thoriq Assegaf" userId="89e49ae9-f1bf-4cdc-9af5-3a072d0e59ad" providerId="ADAL" clId="{6F97CDEE-1AFC-422F-9F8D-434627294BFE}" dt="2025-04-10T23:52:08.476" v="22" actId="20577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6F97CDEE-1AFC-422F-9F8D-434627294BFE}" dt="2025-04-10T23:52:08.476" v="22" actId="20577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6F97CDEE-1AFC-422F-9F8D-434627294BFE}" dt="2025-04-10T23:51:38.417" v="3" actId="122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addSp delSp modSp add mod">
        <pc:chgData name="AL AYUBI, Moch Thoriq Assegaf" userId="89e49ae9-f1bf-4cdc-9af5-3a072d0e59ad" providerId="ADAL" clId="{6F97CDEE-1AFC-422F-9F8D-434627294BFE}" dt="2025-04-10T23:54:19.393" v="52" actId="27918"/>
        <pc:sldMkLst>
          <pc:docMk/>
          <pc:sldMk cId="934449975" sldId="262"/>
        </pc:sldMkLst>
        <pc:spChg chg="add mod">
          <ac:chgData name="AL AYUBI, Moch Thoriq Assegaf" userId="89e49ae9-f1bf-4cdc-9af5-3a072d0e59ad" providerId="ADAL" clId="{6F97CDEE-1AFC-422F-9F8D-434627294BFE}" dt="2025-04-10T23:52:41.456" v="28"/>
          <ac:spMkLst>
            <pc:docMk/>
            <pc:sldMk cId="934449975" sldId="262"/>
            <ac:spMk id="2" creationId="{88DC6BEF-9464-9560-B0AB-70155C68DDB0}"/>
          </ac:spMkLst>
        </pc:spChg>
        <pc:spChg chg="del">
          <ac:chgData name="AL AYUBI, Moch Thoriq Assegaf" userId="89e49ae9-f1bf-4cdc-9af5-3a072d0e59ad" providerId="ADAL" clId="{6F97CDEE-1AFC-422F-9F8D-434627294BFE}" dt="2025-04-10T23:52:41.105" v="27" actId="478"/>
          <ac:spMkLst>
            <pc:docMk/>
            <pc:sldMk cId="934449975" sldId="262"/>
            <ac:spMk id="3" creationId="{588BCB38-82D3-B14E-045C-C804388AE0DD}"/>
          </ac:spMkLst>
        </pc:spChg>
        <pc:graphicFrameChg chg="mod modGraphic">
          <ac:chgData name="AL AYUBI, Moch Thoriq Assegaf" userId="89e49ae9-f1bf-4cdc-9af5-3a072d0e59ad" providerId="ADAL" clId="{6F97CDEE-1AFC-422F-9F8D-434627294BFE}" dt="2025-04-10T23:53:14.607" v="33" actId="122"/>
          <ac:graphicFrameMkLst>
            <pc:docMk/>
            <pc:sldMk cId="934449975" sldId="262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6F97CDEE-1AFC-422F-9F8D-434627294BFE}" dt="2025-04-10T23:54:02.160" v="48" actId="20577"/>
          <ac:graphicFrameMkLst>
            <pc:docMk/>
            <pc:sldMk cId="934449975" sldId="262"/>
            <ac:graphicFrameMk id="24" creationId="{CD3D0D63-A608-0DBC-F9F4-E7BDCB6E9EE2}"/>
          </ac:graphicFrameMkLst>
        </pc:graphicFrameChg>
      </pc:sldChg>
    </pc:docChg>
  </pc:docChgLst>
  <pc:docChgLst>
    <pc:chgData name="AL AYUBI, Moch Thoriq Assegaf" userId="89e49ae9-f1bf-4cdc-9af5-3a072d0e59ad" providerId="ADAL" clId="{7DCDE0C8-C646-465E-8DCD-D071A2950B95}"/>
    <pc:docChg chg="undo custSel modSld">
      <pc:chgData name="AL AYUBI, Moch Thoriq Assegaf" userId="89e49ae9-f1bf-4cdc-9af5-3a072d0e59ad" providerId="ADAL" clId="{7DCDE0C8-C646-465E-8DCD-D071A2950B95}" dt="2024-08-02T03:46:30.457" v="492" actId="1076"/>
      <pc:docMkLst>
        <pc:docMk/>
      </pc:docMkLst>
      <pc:sldChg chg="addSp delSp modSp mod">
        <pc:chgData name="AL AYUBI, Moch Thoriq Assegaf" userId="89e49ae9-f1bf-4cdc-9af5-3a072d0e59ad" providerId="ADAL" clId="{7DCDE0C8-C646-465E-8DCD-D071A2950B95}" dt="2024-08-02T03:46:20.981" v="491" actId="208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7DCDE0C8-C646-465E-8DCD-D071A2950B95}" dt="2024-08-02T03:24:07.911" v="89" actId="1076"/>
          <ac:spMkLst>
            <pc:docMk/>
            <pc:sldMk cId="3233712479" sldId="258"/>
            <ac:spMk id="4" creationId="{083CB357-7BE7-AD0D-2EA8-6C48B1D86B8E}"/>
          </ac:spMkLst>
        </pc:spChg>
        <pc:spChg chg="mod">
          <ac:chgData name="AL AYUBI, Moch Thoriq Assegaf" userId="89e49ae9-f1bf-4cdc-9af5-3a072d0e59ad" providerId="ADAL" clId="{7DCDE0C8-C646-465E-8DCD-D071A2950B95}" dt="2024-08-02T03:13:24.140" v="33" actId="1035"/>
          <ac:spMkLst>
            <pc:docMk/>
            <pc:sldMk cId="3233712479" sldId="258"/>
            <ac:spMk id="5" creationId="{50C06868-1092-4DC7-BE0B-DFD086C79E9A}"/>
          </ac:spMkLst>
        </pc:spChg>
        <pc:spChg chg="add mod">
          <ac:chgData name="AL AYUBI, Moch Thoriq Assegaf" userId="89e49ae9-f1bf-4cdc-9af5-3a072d0e59ad" providerId="ADAL" clId="{7DCDE0C8-C646-465E-8DCD-D071A2950B95}" dt="2024-08-02T03:45:46.728" v="484" actId="1076"/>
          <ac:spMkLst>
            <pc:docMk/>
            <pc:sldMk cId="3233712479" sldId="258"/>
            <ac:spMk id="11" creationId="{E045FB29-0735-2DFC-9D2C-4C2D5A1E2543}"/>
          </ac:spMkLst>
        </pc:spChg>
        <pc:spChg chg="mod">
          <ac:chgData name="AL AYUBI, Moch Thoriq Assegaf" userId="89e49ae9-f1bf-4cdc-9af5-3a072d0e59ad" providerId="ADAL" clId="{7DCDE0C8-C646-465E-8DCD-D071A2950B95}" dt="2024-08-02T03:13:14.736" v="30" actId="20577"/>
          <ac:spMkLst>
            <pc:docMk/>
            <pc:sldMk cId="3233712479" sldId="258"/>
            <ac:spMk id="12" creationId="{649FE3A4-6E5E-5765-1261-3783C08FF355}"/>
          </ac:spMkLst>
        </pc:spChg>
        <pc:spChg chg="add mod">
          <ac:chgData name="AL AYUBI, Moch Thoriq Assegaf" userId="89e49ae9-f1bf-4cdc-9af5-3a072d0e59ad" providerId="ADAL" clId="{7DCDE0C8-C646-465E-8DCD-D071A2950B95}" dt="2024-08-02T03:45:46.728" v="484" actId="1076"/>
          <ac:spMkLst>
            <pc:docMk/>
            <pc:sldMk cId="3233712479" sldId="258"/>
            <ac:spMk id="18" creationId="{2C3F37E6-DF08-C6E3-1C34-913FF5A71030}"/>
          </ac:spMkLst>
        </pc:spChg>
        <pc:spChg chg="add del">
          <ac:chgData name="AL AYUBI, Moch Thoriq Assegaf" userId="89e49ae9-f1bf-4cdc-9af5-3a072d0e59ad" providerId="ADAL" clId="{7DCDE0C8-C646-465E-8DCD-D071A2950B95}" dt="2024-08-02T03:39:52.062" v="420" actId="478"/>
          <ac:spMkLst>
            <pc:docMk/>
            <pc:sldMk cId="3233712479" sldId="258"/>
            <ac:spMk id="20" creationId="{5B786BD1-2CCF-00D0-554B-215CE3AA14E5}"/>
          </ac:spMkLst>
        </pc:spChg>
        <pc:spChg chg="add mod">
          <ac:chgData name="AL AYUBI, Moch Thoriq Assegaf" userId="89e49ae9-f1bf-4cdc-9af5-3a072d0e59ad" providerId="ADAL" clId="{7DCDE0C8-C646-465E-8DCD-D071A2950B95}" dt="2024-08-02T03:45:46.728" v="484" actId="1076"/>
          <ac:spMkLst>
            <pc:docMk/>
            <pc:sldMk cId="3233712479" sldId="258"/>
            <ac:spMk id="21" creationId="{E36E365D-052C-0C23-E0A8-FED143AD9CE9}"/>
          </ac:spMkLst>
        </pc:spChg>
        <pc:spChg chg="add mod">
          <ac:chgData name="AL AYUBI, Moch Thoriq Assegaf" userId="89e49ae9-f1bf-4cdc-9af5-3a072d0e59ad" providerId="ADAL" clId="{7DCDE0C8-C646-465E-8DCD-D071A2950B95}" dt="2024-08-02T03:45:46.728" v="484" actId="1076"/>
          <ac:spMkLst>
            <pc:docMk/>
            <pc:sldMk cId="3233712479" sldId="258"/>
            <ac:spMk id="22" creationId="{D7127ABF-19ED-9F41-116F-8E66AD3A8233}"/>
          </ac:spMkLst>
        </pc:spChg>
        <pc:spChg chg="add mod">
          <ac:chgData name="AL AYUBI, Moch Thoriq Assegaf" userId="89e49ae9-f1bf-4cdc-9af5-3a072d0e59ad" providerId="ADAL" clId="{7DCDE0C8-C646-465E-8DCD-D071A2950B95}" dt="2024-08-02T03:45:46.728" v="484" actId="1076"/>
          <ac:spMkLst>
            <pc:docMk/>
            <pc:sldMk cId="3233712479" sldId="258"/>
            <ac:spMk id="23" creationId="{2688F7E2-75D6-0B29-4F16-DE6E0AD60910}"/>
          </ac:spMkLst>
        </pc:spChg>
        <pc:spChg chg="add mod">
          <ac:chgData name="AL AYUBI, Moch Thoriq Assegaf" userId="89e49ae9-f1bf-4cdc-9af5-3a072d0e59ad" providerId="ADAL" clId="{7DCDE0C8-C646-465E-8DCD-D071A2950B95}" dt="2024-08-02T03:45:59.895" v="487" actId="14100"/>
          <ac:spMkLst>
            <pc:docMk/>
            <pc:sldMk cId="3233712479" sldId="258"/>
            <ac:spMk id="24" creationId="{0849F91B-9988-94FF-EB43-050FB033C0E2}"/>
          </ac:spMkLst>
        </pc:spChg>
        <pc:spChg chg="add mod">
          <ac:chgData name="AL AYUBI, Moch Thoriq Assegaf" userId="89e49ae9-f1bf-4cdc-9af5-3a072d0e59ad" providerId="ADAL" clId="{7DCDE0C8-C646-465E-8DCD-D071A2950B95}" dt="2024-08-02T03:46:20.981" v="491" actId="208"/>
          <ac:spMkLst>
            <pc:docMk/>
            <pc:sldMk cId="3233712479" sldId="258"/>
            <ac:spMk id="25" creationId="{B0624376-5979-9455-F54B-9597B25883FF}"/>
          </ac:spMkLst>
        </pc:spChg>
        <pc:grpChg chg="mod">
          <ac:chgData name="AL AYUBI, Moch Thoriq Assegaf" userId="89e49ae9-f1bf-4cdc-9af5-3a072d0e59ad" providerId="ADAL" clId="{7DCDE0C8-C646-465E-8DCD-D071A2950B95}" dt="2024-08-02T03:29:41.936" v="94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mod">
          <ac:chgData name="AL AYUBI, Moch Thoriq Assegaf" userId="89e49ae9-f1bf-4cdc-9af5-3a072d0e59ad" providerId="ADAL" clId="{7DCDE0C8-C646-465E-8DCD-D071A2950B95}" dt="2024-08-02T03:24:07.911" v="89" actId="1076"/>
          <ac:graphicFrameMkLst>
            <pc:docMk/>
            <pc:sldMk cId="3233712479" sldId="258"/>
            <ac:graphicFrameMk id="6" creationId="{D7864C11-C320-C7C8-9753-9F87A7CDE132}"/>
          </ac:graphicFrameMkLst>
        </pc:graphicFrameChg>
        <pc:graphicFrameChg chg="add mod">
          <ac:chgData name="AL AYUBI, Moch Thoriq Assegaf" userId="89e49ae9-f1bf-4cdc-9af5-3a072d0e59ad" providerId="ADAL" clId="{7DCDE0C8-C646-465E-8DCD-D071A2950B95}" dt="2024-08-02T03:38:16.217" v="297" actId="14100"/>
          <ac:graphicFrameMkLst>
            <pc:docMk/>
            <pc:sldMk cId="3233712479" sldId="258"/>
            <ac:graphicFrameMk id="8" creationId="{037DDE69-F133-0C53-0946-F3F7CB1590F2}"/>
          </ac:graphicFrameMkLst>
        </pc:graphicFrameChg>
        <pc:graphicFrameChg chg="mod modGraphic">
          <ac:chgData name="AL AYUBI, Moch Thoriq Assegaf" userId="89e49ae9-f1bf-4cdc-9af5-3a072d0e59ad" providerId="ADAL" clId="{7DCDE0C8-C646-465E-8DCD-D071A2950B95}" dt="2024-08-02T03:29:45.147" v="95" actId="1076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cxnChg chg="add del mod">
          <ac:chgData name="AL AYUBI, Moch Thoriq Assegaf" userId="89e49ae9-f1bf-4cdc-9af5-3a072d0e59ad" providerId="ADAL" clId="{7DCDE0C8-C646-465E-8DCD-D071A2950B95}" dt="2024-08-02T03:40:10.021" v="433" actId="478"/>
          <ac:cxnSpMkLst>
            <pc:docMk/>
            <pc:sldMk cId="3233712479" sldId="258"/>
            <ac:cxnSpMk id="14" creationId="{93DC18FB-0D16-0FC4-7C73-40191AED4E8A}"/>
          </ac:cxnSpMkLst>
        </pc:cxnChg>
      </pc:sldChg>
      <pc:sldChg chg="addSp delSp modSp mod">
        <pc:chgData name="AL AYUBI, Moch Thoriq Assegaf" userId="89e49ae9-f1bf-4cdc-9af5-3a072d0e59ad" providerId="ADAL" clId="{7DCDE0C8-C646-465E-8DCD-D071A2950B95}" dt="2024-08-02T03:46:30.457" v="492" actId="1076"/>
        <pc:sldMkLst>
          <pc:docMk/>
          <pc:sldMk cId="4179481498" sldId="259"/>
        </pc:sldMkLst>
        <pc:spChg chg="add mod">
          <ac:chgData name="AL AYUBI, Moch Thoriq Assegaf" userId="89e49ae9-f1bf-4cdc-9af5-3a072d0e59ad" providerId="ADAL" clId="{7DCDE0C8-C646-465E-8DCD-D071A2950B95}" dt="2024-08-02T03:13:20.885" v="32"/>
          <ac:spMkLst>
            <pc:docMk/>
            <pc:sldMk cId="4179481498" sldId="259"/>
            <ac:spMk id="4" creationId="{8E0DA854-FF60-DE20-CA66-67DE05719BE6}"/>
          </ac:spMkLst>
        </pc:spChg>
        <pc:spChg chg="del">
          <ac:chgData name="AL AYUBI, Moch Thoriq Assegaf" userId="89e49ae9-f1bf-4cdc-9af5-3a072d0e59ad" providerId="ADAL" clId="{7DCDE0C8-C646-465E-8DCD-D071A2950B95}" dt="2024-08-02T03:13:20.554" v="31" actId="478"/>
          <ac:spMkLst>
            <pc:docMk/>
            <pc:sldMk cId="4179481498" sldId="259"/>
            <ac:spMk id="12" creationId="{649FE3A4-6E5E-5765-1261-3783C08FF355}"/>
          </ac:spMkLst>
        </pc:spChg>
        <pc:grpChg chg="mod">
          <ac:chgData name="AL AYUBI, Moch Thoriq Assegaf" userId="89e49ae9-f1bf-4cdc-9af5-3a072d0e59ad" providerId="ADAL" clId="{7DCDE0C8-C646-465E-8DCD-D071A2950B95}" dt="2024-08-02T03:20:25.883" v="67" actId="1076"/>
          <ac:grpSpMkLst>
            <pc:docMk/>
            <pc:sldMk cId="4179481498" sldId="259"/>
            <ac:grpSpMk id="125" creationId="{EC5DAE1D-76D5-444B-9F63-35CE269C2DA5}"/>
          </ac:grpSpMkLst>
        </pc:grpChg>
        <pc:graphicFrameChg chg="mod modGraphic">
          <ac:chgData name="AL AYUBI, Moch Thoriq Assegaf" userId="89e49ae9-f1bf-4cdc-9af5-3a072d0e59ad" providerId="ADAL" clId="{7DCDE0C8-C646-465E-8DCD-D071A2950B95}" dt="2024-08-02T03:46:30.457" v="492" actId="1076"/>
          <ac:graphicFrameMkLst>
            <pc:docMk/>
            <pc:sldMk cId="4179481498" sldId="259"/>
            <ac:graphicFrameMk id="2" creationId="{1C80CE32-9A49-36ED-4EBA-44F3F3C1F727}"/>
          </ac:graphicFrameMkLst>
        </pc:graphicFrameChg>
      </pc:sldChg>
    </pc:docChg>
  </pc:docChgLst>
  <pc:docChgLst>
    <pc:chgData name="AL AYUBI, Moch Thoriq Assegaf" userId="89e49ae9-f1bf-4cdc-9af5-3a072d0e59ad" providerId="ADAL" clId="{27760A94-A5BD-475A-BBCE-BA59AA0619C8}"/>
    <pc:docChg chg="custSel modSld">
      <pc:chgData name="AL AYUBI, Moch Thoriq Assegaf" userId="89e49ae9-f1bf-4cdc-9af5-3a072d0e59ad" providerId="ADAL" clId="{27760A94-A5BD-475A-BBCE-BA59AA0619C8}" dt="2023-12-01T06:14:11.757" v="177" actId="207"/>
      <pc:docMkLst>
        <pc:docMk/>
      </pc:docMkLst>
      <pc:sldChg chg="addSp delSp modSp mod">
        <pc:chgData name="AL AYUBI, Moch Thoriq Assegaf" userId="89e49ae9-f1bf-4cdc-9af5-3a072d0e59ad" providerId="ADAL" clId="{27760A94-A5BD-475A-BBCE-BA59AA0619C8}" dt="2023-12-01T06:14:11.757" v="177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27760A94-A5BD-475A-BBCE-BA59AA0619C8}" dt="2023-12-01T02:55:12.644" v="24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27760A94-A5BD-475A-BBCE-BA59AA0619C8}" dt="2023-12-01T06:11:15.246" v="125" actId="14100"/>
          <ac:spMkLst>
            <pc:docMk/>
            <pc:sldMk cId="3233712479" sldId="258"/>
            <ac:spMk id="6" creationId="{9384F0D0-CCD6-FD4F-11AA-727A4F697A91}"/>
          </ac:spMkLst>
        </pc:spChg>
        <pc:spChg chg="add mod">
          <ac:chgData name="AL AYUBI, Moch Thoriq Assegaf" userId="89e49ae9-f1bf-4cdc-9af5-3a072d0e59ad" providerId="ADAL" clId="{27760A94-A5BD-475A-BBCE-BA59AA0619C8}" dt="2023-12-01T06:11:23.426" v="128" actId="1076"/>
          <ac:spMkLst>
            <pc:docMk/>
            <pc:sldMk cId="3233712479" sldId="258"/>
            <ac:spMk id="13" creationId="{6B3F7A32-913A-13DF-7CE0-5E9A293498FB}"/>
          </ac:spMkLst>
        </pc:spChg>
        <pc:spChg chg="add mod">
          <ac:chgData name="AL AYUBI, Moch Thoriq Assegaf" userId="89e49ae9-f1bf-4cdc-9af5-3a072d0e59ad" providerId="ADAL" clId="{27760A94-A5BD-475A-BBCE-BA59AA0619C8}" dt="2023-12-01T06:11:41.845" v="132" actId="1076"/>
          <ac:spMkLst>
            <pc:docMk/>
            <pc:sldMk cId="3233712479" sldId="258"/>
            <ac:spMk id="17" creationId="{BD29B62F-51DA-AD65-559A-20789E5E903A}"/>
          </ac:spMkLst>
        </pc:spChg>
        <pc:spChg chg="add mod">
          <ac:chgData name="AL AYUBI, Moch Thoriq Assegaf" userId="89e49ae9-f1bf-4cdc-9af5-3a072d0e59ad" providerId="ADAL" clId="{27760A94-A5BD-475A-BBCE-BA59AA0619C8}" dt="2023-12-01T06:11:46.863" v="135" actId="1076"/>
          <ac:spMkLst>
            <pc:docMk/>
            <pc:sldMk cId="3233712479" sldId="258"/>
            <ac:spMk id="21" creationId="{D3C1FBAA-D177-A44B-725F-A7C40B3C0048}"/>
          </ac:spMkLst>
        </pc:spChg>
        <pc:spChg chg="add mod">
          <ac:chgData name="AL AYUBI, Moch Thoriq Assegaf" userId="89e49ae9-f1bf-4cdc-9af5-3a072d0e59ad" providerId="ADAL" clId="{27760A94-A5BD-475A-BBCE-BA59AA0619C8}" dt="2023-12-01T06:11:59.544" v="139" actId="1076"/>
          <ac:spMkLst>
            <pc:docMk/>
            <pc:sldMk cId="3233712479" sldId="258"/>
            <ac:spMk id="22" creationId="{715EEFB2-4F42-8C37-A388-245B211AD41B}"/>
          </ac:spMkLst>
        </pc:spChg>
        <pc:spChg chg="add mod">
          <ac:chgData name="AL AYUBI, Moch Thoriq Assegaf" userId="89e49ae9-f1bf-4cdc-9af5-3a072d0e59ad" providerId="ADAL" clId="{27760A94-A5BD-475A-BBCE-BA59AA0619C8}" dt="2023-12-01T06:12:22.204" v="143" actId="1076"/>
          <ac:spMkLst>
            <pc:docMk/>
            <pc:sldMk cId="3233712479" sldId="258"/>
            <ac:spMk id="23" creationId="{9C5CA2C1-91D8-94FB-8800-CB713B32A397}"/>
          </ac:spMkLst>
        </pc:spChg>
        <pc:spChg chg="add mod">
          <ac:chgData name="AL AYUBI, Moch Thoriq Assegaf" userId="89e49ae9-f1bf-4cdc-9af5-3a072d0e59ad" providerId="ADAL" clId="{27760A94-A5BD-475A-BBCE-BA59AA0619C8}" dt="2023-12-01T06:12:26.236" v="145" actId="1076"/>
          <ac:spMkLst>
            <pc:docMk/>
            <pc:sldMk cId="3233712479" sldId="258"/>
            <ac:spMk id="25" creationId="{D9BA7445-674C-BC73-3579-869B08661F3E}"/>
          </ac:spMkLst>
        </pc:spChg>
        <pc:spChg chg="add mod">
          <ac:chgData name="AL AYUBI, Moch Thoriq Assegaf" userId="89e49ae9-f1bf-4cdc-9af5-3a072d0e59ad" providerId="ADAL" clId="{27760A94-A5BD-475A-BBCE-BA59AA0619C8}" dt="2023-12-01T06:12:37.218" v="148" actId="1076"/>
          <ac:spMkLst>
            <pc:docMk/>
            <pc:sldMk cId="3233712479" sldId="258"/>
            <ac:spMk id="26" creationId="{48834F47-23C8-92C9-0ED4-463D02CFA59F}"/>
          </ac:spMkLst>
        </pc:spChg>
        <pc:spChg chg="add mod">
          <ac:chgData name="AL AYUBI, Moch Thoriq Assegaf" userId="89e49ae9-f1bf-4cdc-9af5-3a072d0e59ad" providerId="ADAL" clId="{27760A94-A5BD-475A-BBCE-BA59AA0619C8}" dt="2023-12-01T06:12:53.084" v="151" actId="14100"/>
          <ac:spMkLst>
            <pc:docMk/>
            <pc:sldMk cId="3233712479" sldId="258"/>
            <ac:spMk id="27" creationId="{8FAA28EC-C908-5BE0-9FB6-E25FE690E33F}"/>
          </ac:spMkLst>
        </pc:spChg>
        <pc:spChg chg="add mod">
          <ac:chgData name="AL AYUBI, Moch Thoriq Assegaf" userId="89e49ae9-f1bf-4cdc-9af5-3a072d0e59ad" providerId="ADAL" clId="{27760A94-A5BD-475A-BBCE-BA59AA0619C8}" dt="2023-12-01T06:13:01.866" v="154" actId="1076"/>
          <ac:spMkLst>
            <pc:docMk/>
            <pc:sldMk cId="3233712479" sldId="258"/>
            <ac:spMk id="32" creationId="{3FA146A4-6006-67F0-BB74-A287731DC0A7}"/>
          </ac:spMkLst>
        </pc:spChg>
        <pc:spChg chg="add mod">
          <ac:chgData name="AL AYUBI, Moch Thoriq Assegaf" userId="89e49ae9-f1bf-4cdc-9af5-3a072d0e59ad" providerId="ADAL" clId="{27760A94-A5BD-475A-BBCE-BA59AA0619C8}" dt="2023-12-01T06:13:04.597" v="156" actId="1076"/>
          <ac:spMkLst>
            <pc:docMk/>
            <pc:sldMk cId="3233712479" sldId="258"/>
            <ac:spMk id="34" creationId="{19224C04-2F4E-7CD2-61DB-8EB861BEBE17}"/>
          </ac:spMkLst>
        </pc:spChg>
        <pc:spChg chg="add mod">
          <ac:chgData name="AL AYUBI, Moch Thoriq Assegaf" userId="89e49ae9-f1bf-4cdc-9af5-3a072d0e59ad" providerId="ADAL" clId="{27760A94-A5BD-475A-BBCE-BA59AA0619C8}" dt="2023-12-01T06:13:10.398" v="158" actId="1076"/>
          <ac:spMkLst>
            <pc:docMk/>
            <pc:sldMk cId="3233712479" sldId="258"/>
            <ac:spMk id="36" creationId="{AAF39F71-32BD-FE78-A724-7B0DC7A88106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37" creationId="{4AC8DDFE-9744-8AB2-A5C6-BF915AA20CA2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39" creationId="{14CE133A-E4BD-2547-217C-AA6949532DA9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40" creationId="{9AD841FD-E3DE-EB1E-5B3E-729EDA9DA268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42" creationId="{0368C3D9-925C-D3F3-1369-259F8C2268D2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43" creationId="{00F0288C-A481-7915-E8C0-2F6099D233E3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44" creationId="{20F455F0-EFE0-F1C0-F454-C231934D6795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45" creationId="{1F991505-DD88-D0C7-556F-5E7F27560711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46" creationId="{4F2B7D98-EDDB-77ED-41A6-764D70224771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49" creationId="{9F018349-0F15-64BE-3F1F-B6E4CF616678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50" creationId="{B17F4F72-F196-FDD6-B8EF-BB0441DF8652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51" creationId="{2A3ED193-17E4-D47B-EB93-E8657F44760B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52" creationId="{851F3243-50A1-F357-E06C-0865FC4A8E58}"/>
          </ac:spMkLst>
        </pc:spChg>
        <pc:spChg chg="del">
          <ac:chgData name="AL AYUBI, Moch Thoriq Assegaf" userId="89e49ae9-f1bf-4cdc-9af5-3a072d0e59ad" providerId="ADAL" clId="{27760A94-A5BD-475A-BBCE-BA59AA0619C8}" dt="2023-12-01T02:54:33.089" v="0" actId="478"/>
          <ac:spMkLst>
            <pc:docMk/>
            <pc:sldMk cId="3233712479" sldId="258"/>
            <ac:spMk id="54" creationId="{4AF2809F-5FB4-B26D-DA22-9E62649941AE}"/>
          </ac:spMkLst>
        </pc:spChg>
        <pc:spChg chg="add mod">
          <ac:chgData name="AL AYUBI, Moch Thoriq Assegaf" userId="89e49ae9-f1bf-4cdc-9af5-3a072d0e59ad" providerId="ADAL" clId="{27760A94-A5BD-475A-BBCE-BA59AA0619C8}" dt="2023-12-01T06:13:17.624" v="160" actId="1076"/>
          <ac:spMkLst>
            <pc:docMk/>
            <pc:sldMk cId="3233712479" sldId="258"/>
            <ac:spMk id="56" creationId="{D1D3427E-5C20-1B46-E3B6-9A66D09A746C}"/>
          </ac:spMkLst>
        </pc:spChg>
        <pc:spChg chg="add mod">
          <ac:chgData name="AL AYUBI, Moch Thoriq Assegaf" userId="89e49ae9-f1bf-4cdc-9af5-3a072d0e59ad" providerId="ADAL" clId="{27760A94-A5BD-475A-BBCE-BA59AA0619C8}" dt="2023-12-01T06:13:21.526" v="162" actId="1076"/>
          <ac:spMkLst>
            <pc:docMk/>
            <pc:sldMk cId="3233712479" sldId="258"/>
            <ac:spMk id="57" creationId="{CE9706A5-8B49-C392-651D-84D9C3ADD5A3}"/>
          </ac:spMkLst>
        </pc:spChg>
        <pc:spChg chg="add mod">
          <ac:chgData name="AL AYUBI, Moch Thoriq Assegaf" userId="89e49ae9-f1bf-4cdc-9af5-3a072d0e59ad" providerId="ADAL" clId="{27760A94-A5BD-475A-BBCE-BA59AA0619C8}" dt="2023-12-01T06:13:35.615" v="165" actId="1076"/>
          <ac:spMkLst>
            <pc:docMk/>
            <pc:sldMk cId="3233712479" sldId="258"/>
            <ac:spMk id="58" creationId="{D0AFAE2A-5BA6-3A16-3C75-D9EF7058F4B2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27760A94-A5BD-475A-BBCE-BA59AA0619C8}" dt="2023-12-01T06:14:09.072" v="176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27760A94-A5BD-475A-BBCE-BA59AA0619C8}" dt="2023-12-01T06:13:58.074" v="173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27760A94-A5BD-475A-BBCE-BA59AA0619C8}" dt="2023-12-01T06:13:45.730" v="168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27760A94-A5BD-475A-BBCE-BA59AA0619C8}" dt="2023-12-01T06:13:43.373" v="167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27760A94-A5BD-475A-BBCE-BA59AA0619C8}" dt="2023-12-01T06:13:50.732" v="170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27760A94-A5BD-475A-BBCE-BA59AA0619C8}" dt="2023-12-01T06:14:11.757" v="177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27760A94-A5BD-475A-BBCE-BA59AA0619C8}" dt="2023-12-01T06:13:52.561" v="171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27760A94-A5BD-475A-BBCE-BA59AA0619C8}" dt="2023-12-01T06:14:02.124" v="175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27760A94-A5BD-475A-BBCE-BA59AA0619C8}" dt="2023-12-01T06:13:54.878" v="172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27760A94-A5BD-475A-BBCE-BA59AA0619C8}" dt="2023-12-01T06:14:00.031" v="174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27760A94-A5BD-475A-BBCE-BA59AA0619C8}" dt="2023-12-01T06:13:48.393" v="169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27760A94-A5BD-475A-BBCE-BA59AA0619C8}" dt="2023-12-01T06:10:54.868" v="122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27760A94-A5BD-475A-BBCE-BA59AA0619C8}" dt="2023-12-01T06:13:40.631" v="166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27760A94-A5BD-475A-BBCE-BA59AA0619C8}" dt="2023-12-01T06:10:35.745" v="119" actId="1076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27760A94-A5BD-475A-BBCE-BA59AA0619C8}" dt="2023-12-01T06:10:41.222" v="120" actId="1076"/>
          <ac:spMkLst>
            <pc:docMk/>
            <pc:sldMk cId="3233712479" sldId="258"/>
            <ac:spMk id="128" creationId="{15B2DAA8-C884-4B7C-9EEB-4435F00D0E04}"/>
          </ac:spMkLst>
        </pc:spChg>
        <pc:spChg chg="mod">
          <ac:chgData name="AL AYUBI, Moch Thoriq Assegaf" userId="89e49ae9-f1bf-4cdc-9af5-3a072d0e59ad" providerId="ADAL" clId="{27760A94-A5BD-475A-BBCE-BA59AA0619C8}" dt="2023-12-01T06:10:47.576" v="121" actId="1076"/>
          <ac:spMkLst>
            <pc:docMk/>
            <pc:sldMk cId="3233712479" sldId="258"/>
            <ac:spMk id="133" creationId="{2A5E8830-11CE-47D0-AC0D-61B063A2ACFE}"/>
          </ac:spMkLst>
        </pc:spChg>
        <pc:grpChg chg="mod">
          <ac:chgData name="AL AYUBI, Moch Thoriq Assegaf" userId="89e49ae9-f1bf-4cdc-9af5-3a072d0e59ad" providerId="ADAL" clId="{27760A94-A5BD-475A-BBCE-BA59AA0619C8}" dt="2023-12-01T06:10:54.868" v="122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27760A94-A5BD-475A-BBCE-BA59AA0619C8}" dt="2023-12-01T06:10:11.153" v="101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27760A94-A5BD-475A-BBCE-BA59AA0619C8}" dt="2023-12-01T06:10:28.447" v="118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27760A94-A5BD-475A-BBCE-BA59AA0619C8}" dt="2023-12-01T06:09:05.520" v="77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27760A94-A5BD-475A-BBCE-BA59AA0619C8}" dt="2023-12-01T06:09:12.182" v="78" actId="1076"/>
          <ac:picMkLst>
            <pc:docMk/>
            <pc:sldMk cId="3233712479" sldId="258"/>
            <ac:picMk id="121" creationId="{31F789EA-4DA2-4183-B909-1DEBBFEC1E98}"/>
          </ac:picMkLst>
        </pc:picChg>
      </pc:sldChg>
      <pc:sldChg chg="addSp delSp modSp mod">
        <pc:chgData name="AL AYUBI, Moch Thoriq Assegaf" userId="89e49ae9-f1bf-4cdc-9af5-3a072d0e59ad" providerId="ADAL" clId="{27760A94-A5BD-475A-BBCE-BA59AA0619C8}" dt="2023-12-01T06:08:25.895" v="59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27760A94-A5BD-475A-BBCE-BA59AA0619C8}" dt="2023-12-01T02:55:19.409" v="25" actId="478"/>
          <ac:spMkLst>
            <pc:docMk/>
            <pc:sldMk cId="1943623542" sldId="259"/>
            <ac:spMk id="3" creationId="{36229018-52D3-F4F1-E91C-E44518D58069}"/>
          </ac:spMkLst>
        </pc:spChg>
        <pc:spChg chg="add mod">
          <ac:chgData name="AL AYUBI, Moch Thoriq Assegaf" userId="89e49ae9-f1bf-4cdc-9af5-3a072d0e59ad" providerId="ADAL" clId="{27760A94-A5BD-475A-BBCE-BA59AA0619C8}" dt="2023-12-01T02:55:20.022" v="26"/>
          <ac:spMkLst>
            <pc:docMk/>
            <pc:sldMk cId="1943623542" sldId="259"/>
            <ac:spMk id="4" creationId="{32F00113-F522-3AC9-4677-FE55424B3003}"/>
          </ac:spMkLst>
        </pc:spChg>
        <pc:graphicFrameChg chg="mod modGraphic">
          <ac:chgData name="AL AYUBI, Moch Thoriq Assegaf" userId="89e49ae9-f1bf-4cdc-9af5-3a072d0e59ad" providerId="ADAL" clId="{27760A94-A5BD-475A-BBCE-BA59AA0619C8}" dt="2023-12-01T06:08:25.895" v="59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1A7BC79C-3149-457B-8670-6887AA53CFB4}"/>
    <pc:docChg chg="custSel modSld">
      <pc:chgData name="AL AYUBI, Moch Thoriq Assegaf" userId="89e49ae9-f1bf-4cdc-9af5-3a072d0e59ad" providerId="ADAL" clId="{1A7BC79C-3149-457B-8670-6887AA53CFB4}" dt="2024-11-01T10:35:14.851" v="145" actId="20577"/>
      <pc:docMkLst>
        <pc:docMk/>
      </pc:docMkLst>
      <pc:sldChg chg="addSp delSp modSp mod">
        <pc:chgData name="AL AYUBI, Moch Thoriq Assegaf" userId="89e49ae9-f1bf-4cdc-9af5-3a072d0e59ad" providerId="ADAL" clId="{1A7BC79C-3149-457B-8670-6887AA53CFB4}" dt="2024-11-01T10:35:14.851" v="145" actId="20577"/>
        <pc:sldMkLst>
          <pc:docMk/>
          <pc:sldMk cId="335429979" sldId="260"/>
        </pc:sldMkLst>
        <pc:spChg chg="del">
          <ac:chgData name="AL AYUBI, Moch Thoriq Assegaf" userId="89e49ae9-f1bf-4cdc-9af5-3a072d0e59ad" providerId="ADAL" clId="{1A7BC79C-3149-457B-8670-6887AA53CFB4}" dt="2024-11-01T10:23:27.400" v="21" actId="478"/>
          <ac:spMkLst>
            <pc:docMk/>
            <pc:sldMk cId="335429979" sldId="260"/>
            <ac:spMk id="2" creationId="{7BDA40F5-785C-6600-9FEC-F139517EF9C4}"/>
          </ac:spMkLst>
        </pc:spChg>
        <pc:spChg chg="add mod">
          <ac:chgData name="AL AYUBI, Moch Thoriq Assegaf" userId="89e49ae9-f1bf-4cdc-9af5-3a072d0e59ad" providerId="ADAL" clId="{1A7BC79C-3149-457B-8670-6887AA53CFB4}" dt="2024-11-01T10:23:27.720" v="22"/>
          <ac:spMkLst>
            <pc:docMk/>
            <pc:sldMk cId="335429979" sldId="260"/>
            <ac:spMk id="3" creationId="{518CE38F-FDE7-8949-1FE6-9815885017C7}"/>
          </ac:spMkLst>
        </pc:spChg>
        <pc:spChg chg="mod">
          <ac:chgData name="AL AYUBI, Moch Thoriq Assegaf" userId="89e49ae9-f1bf-4cdc-9af5-3a072d0e59ad" providerId="ADAL" clId="{1A7BC79C-3149-457B-8670-6887AA53CFB4}" dt="2024-11-01T10:34:17.150" v="66" actId="20577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1A7BC79C-3149-457B-8670-6887AA53CFB4}" dt="2024-11-01T10:34:24.930" v="69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1A7BC79C-3149-457B-8670-6887AA53CFB4}" dt="2024-11-01T10:34:54.236" v="85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1A7BC79C-3149-457B-8670-6887AA53CFB4}" dt="2024-11-01T10:34:47.062" v="83" actId="1076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1A7BC79C-3149-457B-8670-6887AA53CFB4}" dt="2024-11-01T10:35:14.851" v="145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1A7BC79C-3149-457B-8670-6887AA53CFB4}" dt="2024-11-01T10:33:29.747" v="50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 mod">
        <pc:chgData name="AL AYUBI, Moch Thoriq Assegaf" userId="89e49ae9-f1bf-4cdc-9af5-3a072d0e59ad" providerId="ADAL" clId="{1A7BC79C-3149-457B-8670-6887AA53CFB4}" dt="2024-11-01T10:31:09.211" v="32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1A7BC79C-3149-457B-8670-6887AA53CFB4}" dt="2024-11-01T10:23:20.630" v="20" actId="20577"/>
          <ac:spMkLst>
            <pc:docMk/>
            <pc:sldMk cId="941573539" sldId="261"/>
            <ac:spMk id="11" creationId="{740390E6-350A-C653-E9C3-56CBE455BBC3}"/>
          </ac:spMkLst>
        </pc:spChg>
        <pc:graphicFrameChg chg="mod modGraphic">
          <ac:chgData name="AL AYUBI, Moch Thoriq Assegaf" userId="89e49ae9-f1bf-4cdc-9af5-3a072d0e59ad" providerId="ADAL" clId="{1A7BC79C-3149-457B-8670-6887AA53CFB4}" dt="2024-11-01T10:31:09.211" v="32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5A48546C-36C1-4AC5-82F2-32E02C0FC206}"/>
    <pc:docChg chg="custSel modSld">
      <pc:chgData name="AL AYUBI, Moch Thoriq Assegaf" userId="89e49ae9-f1bf-4cdc-9af5-3a072d0e59ad" providerId="ADAL" clId="{5A48546C-36C1-4AC5-82F2-32E02C0FC206}" dt="2023-11-10T02:56:01.407" v="156" actId="207"/>
      <pc:docMkLst>
        <pc:docMk/>
      </pc:docMkLst>
      <pc:sldChg chg="addSp delSp modSp mod">
        <pc:chgData name="AL AYUBI, Moch Thoriq Assegaf" userId="89e49ae9-f1bf-4cdc-9af5-3a072d0e59ad" providerId="ADAL" clId="{5A48546C-36C1-4AC5-82F2-32E02C0FC206}" dt="2023-11-10T02:56:01.407" v="156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5A48546C-36C1-4AC5-82F2-32E02C0FC206}" dt="2023-11-10T02:45:38.868" v="7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6" creationId="{64A0001B-26EC-30A9-5AA9-8B660E90851A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13" creationId="{C54FD16D-0457-644F-76EA-BABF7E39741D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17" creationId="{C5B48843-BA3C-F544-26ED-A4FB5509238F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21" creationId="{F286EED2-BDB5-DADF-6A68-2DD9537A7E1B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22" creationId="{0F03EB85-5C81-4141-E427-26BC06B2F709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23" creationId="{B5FEA8A3-5E71-FF5C-E2BA-35681E7D0EF4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25" creationId="{3549C759-A217-A289-C7C5-1CCCEF64DEB8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26" creationId="{A6AC6F2C-D5C2-CAEB-E6DC-B57C8CD06FE4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27" creationId="{8DA578B7-6087-CFE4-99AD-949F95D5397C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32" creationId="{53112489-7161-B991-82D1-3B39F5DF2FC3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34" creationId="{80307670-20BC-E184-9257-E4587FF740E6}"/>
          </ac:spMkLst>
        </pc:spChg>
        <pc:spChg chg="del">
          <ac:chgData name="AL AYUBI, Moch Thoriq Assegaf" userId="89e49ae9-f1bf-4cdc-9af5-3a072d0e59ad" providerId="ADAL" clId="{5A48546C-36C1-4AC5-82F2-32E02C0FC206}" dt="2023-11-10T02:53:54.188" v="117" actId="478"/>
          <ac:spMkLst>
            <pc:docMk/>
            <pc:sldMk cId="3233712479" sldId="258"/>
            <ac:spMk id="36" creationId="{EC152B46-1DCE-3ED9-2A4C-4C4F2826F62F}"/>
          </ac:spMkLst>
        </pc:spChg>
        <pc:spChg chg="add mod">
          <ac:chgData name="AL AYUBI, Moch Thoriq Assegaf" userId="89e49ae9-f1bf-4cdc-9af5-3a072d0e59ad" providerId="ADAL" clId="{5A48546C-36C1-4AC5-82F2-32E02C0FC206}" dt="2023-11-10T02:54:38.149" v="131" actId="14100"/>
          <ac:spMkLst>
            <pc:docMk/>
            <pc:sldMk cId="3233712479" sldId="258"/>
            <ac:spMk id="37" creationId="{5740514C-394B-E54C-8B3D-8F81DA866127}"/>
          </ac:spMkLst>
        </pc:spChg>
        <pc:spChg chg="add mod">
          <ac:chgData name="AL AYUBI, Moch Thoriq Assegaf" userId="89e49ae9-f1bf-4cdc-9af5-3a072d0e59ad" providerId="ADAL" clId="{5A48546C-36C1-4AC5-82F2-32E02C0FC206}" dt="2023-11-10T02:54:43.689" v="133" actId="1076"/>
          <ac:spMkLst>
            <pc:docMk/>
            <pc:sldMk cId="3233712479" sldId="258"/>
            <ac:spMk id="39" creationId="{449C7C56-8B01-DA76-6CA3-C8CD8740802F}"/>
          </ac:spMkLst>
        </pc:spChg>
        <pc:spChg chg="add mod">
          <ac:chgData name="AL AYUBI, Moch Thoriq Assegaf" userId="89e49ae9-f1bf-4cdc-9af5-3a072d0e59ad" providerId="ADAL" clId="{5A48546C-36C1-4AC5-82F2-32E02C0FC206}" dt="2023-11-10T02:55:00.078" v="137" actId="1076"/>
          <ac:spMkLst>
            <pc:docMk/>
            <pc:sldMk cId="3233712479" sldId="258"/>
            <ac:spMk id="40" creationId="{528A6F4F-7F4D-E882-8440-F461CD514032}"/>
          </ac:spMkLst>
        </pc:spChg>
        <pc:spChg chg="add mod">
          <ac:chgData name="AL AYUBI, Moch Thoriq Assegaf" userId="89e49ae9-f1bf-4cdc-9af5-3a072d0e59ad" providerId="ADAL" clId="{5A48546C-36C1-4AC5-82F2-32E02C0FC206}" dt="2023-11-10T02:55:10.991" v="139" actId="1076"/>
          <ac:spMkLst>
            <pc:docMk/>
            <pc:sldMk cId="3233712479" sldId="258"/>
            <ac:spMk id="42" creationId="{6B5C5665-0DD4-9CE3-3FD5-34D0B8985536}"/>
          </ac:spMkLst>
        </pc:spChg>
        <pc:spChg chg="add mod">
          <ac:chgData name="AL AYUBI, Moch Thoriq Assegaf" userId="89e49ae9-f1bf-4cdc-9af5-3a072d0e59ad" providerId="ADAL" clId="{5A48546C-36C1-4AC5-82F2-32E02C0FC206}" dt="2023-11-10T02:55:26.343" v="142" actId="14100"/>
          <ac:spMkLst>
            <pc:docMk/>
            <pc:sldMk cId="3233712479" sldId="258"/>
            <ac:spMk id="43" creationId="{FE19E4C4-2001-BA82-D120-06B65DC3EC9C}"/>
          </ac:spMkLst>
        </pc:spChg>
        <pc:spChg chg="add mod">
          <ac:chgData name="AL AYUBI, Moch Thoriq Assegaf" userId="89e49ae9-f1bf-4cdc-9af5-3a072d0e59ad" providerId="ADAL" clId="{5A48546C-36C1-4AC5-82F2-32E02C0FC206}" dt="2023-11-10T02:55:29.298" v="144" actId="1076"/>
          <ac:spMkLst>
            <pc:docMk/>
            <pc:sldMk cId="3233712479" sldId="258"/>
            <ac:spMk id="44" creationId="{0DED34FC-FBA5-E6EB-56F5-026EB15ADAA3}"/>
          </ac:spMkLst>
        </pc:spChg>
        <pc:spChg chg="add mod">
          <ac:chgData name="AL AYUBI, Moch Thoriq Assegaf" userId="89e49ae9-f1bf-4cdc-9af5-3a072d0e59ad" providerId="ADAL" clId="{5A48546C-36C1-4AC5-82F2-32E02C0FC206}" dt="2023-11-10T02:55:34.414" v="146" actId="1076"/>
          <ac:spMkLst>
            <pc:docMk/>
            <pc:sldMk cId="3233712479" sldId="258"/>
            <ac:spMk id="45" creationId="{7AD14341-B3B6-E95E-755F-D1C0C5B66F29}"/>
          </ac:spMkLst>
        </pc:spChg>
        <pc:spChg chg="add mod">
          <ac:chgData name="AL AYUBI, Moch Thoriq Assegaf" userId="89e49ae9-f1bf-4cdc-9af5-3a072d0e59ad" providerId="ADAL" clId="{5A48546C-36C1-4AC5-82F2-32E02C0FC206}" dt="2023-11-10T02:55:38.076" v="148" actId="1076"/>
          <ac:spMkLst>
            <pc:docMk/>
            <pc:sldMk cId="3233712479" sldId="258"/>
            <ac:spMk id="46" creationId="{51B63C87-5ED9-04A8-E6BF-2CF6F746B66E}"/>
          </ac:spMkLst>
        </pc:spChg>
        <pc:spChg chg="del mod">
          <ac:chgData name="AL AYUBI, Moch Thoriq Assegaf" userId="89e49ae9-f1bf-4cdc-9af5-3a072d0e59ad" providerId="ADAL" clId="{5A48546C-36C1-4AC5-82F2-32E02C0FC206}" dt="2023-11-10T02:54:10.358" v="127" actId="478"/>
          <ac:spMkLst>
            <pc:docMk/>
            <pc:sldMk cId="3233712479" sldId="258"/>
            <ac:spMk id="50" creationId="{EE91A71F-F50B-AC21-1BCD-75DC6CEBD0E3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5A48546C-36C1-4AC5-82F2-32E02C0FC206}" dt="2023-11-10T02:55:48.285" v="151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5A48546C-36C1-4AC5-82F2-32E02C0FC206}" dt="2023-11-10T02:55:52.798" v="153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5A48546C-36C1-4AC5-82F2-32E02C0FC206}" dt="2023-11-10T02:55:44.154" v="149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5A48546C-36C1-4AC5-82F2-32E02C0FC206}" dt="2023-11-10T02:55:58.661" v="155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5A48546C-36C1-4AC5-82F2-32E02C0FC206}" dt="2023-11-10T02:56:01.407" v="156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5A48546C-36C1-4AC5-82F2-32E02C0FC206}" dt="2023-11-10T02:55:50.229" v="152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5A48546C-36C1-4AC5-82F2-32E02C0FC206}" dt="2023-11-10T02:55:46.368" v="150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5A48546C-36C1-4AC5-82F2-32E02C0FC206}" dt="2023-11-10T02:55:56.078" v="154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5A48546C-36C1-4AC5-82F2-32E02C0FC206}" dt="2023-11-10T02:54:17.848" v="128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5A48546C-36C1-4AC5-82F2-32E02C0FC206}" dt="2023-11-10T02:52:00.257" v="58" actId="14100"/>
          <ac:spMkLst>
            <pc:docMk/>
            <pc:sldMk cId="3233712479" sldId="258"/>
            <ac:spMk id="127" creationId="{277BE7B6-AC65-4891-BFB3-FF0C3B3A1392}"/>
          </ac:spMkLst>
        </pc:spChg>
        <pc:grpChg chg="mod">
          <ac:chgData name="AL AYUBI, Moch Thoriq Assegaf" userId="89e49ae9-f1bf-4cdc-9af5-3a072d0e59ad" providerId="ADAL" clId="{5A48546C-36C1-4AC5-82F2-32E02C0FC206}" dt="2023-11-10T02:54:17.848" v="128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5A48546C-36C1-4AC5-82F2-32E02C0FC206}" dt="2023-11-10T02:53:43.949" v="116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5A48546C-36C1-4AC5-82F2-32E02C0FC206}" dt="2023-11-10T02:54:02.449" v="125" actId="6549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5A48546C-36C1-4AC5-82F2-32E02C0FC206}" dt="2023-11-10T02:53:04.938" v="92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5A48546C-36C1-4AC5-82F2-32E02C0FC206}" dt="2023-11-10T02:52:58.438" v="90" actId="1076"/>
          <ac:picMkLst>
            <pc:docMk/>
            <pc:sldMk cId="3233712479" sldId="258"/>
            <ac:picMk id="121" creationId="{31F789EA-4DA2-4183-B909-1DEBBFEC1E98}"/>
          </ac:picMkLst>
        </pc:picChg>
      </pc:sldChg>
      <pc:sldChg chg="addSp delSp modSp mod">
        <pc:chgData name="AL AYUBI, Moch Thoriq Assegaf" userId="89e49ae9-f1bf-4cdc-9af5-3a072d0e59ad" providerId="ADAL" clId="{5A48546C-36C1-4AC5-82F2-32E02C0FC206}" dt="2023-11-10T02:52:31.116" v="89" actId="1076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5A48546C-36C1-4AC5-82F2-32E02C0FC206}" dt="2023-11-10T02:45:44.022" v="9"/>
          <ac:spMkLst>
            <pc:docMk/>
            <pc:sldMk cId="1943623542" sldId="259"/>
            <ac:spMk id="3" creationId="{B25BBCD9-81DD-23A0-8791-869CEE624DBB}"/>
          </ac:spMkLst>
        </pc:spChg>
        <pc:spChg chg="del">
          <ac:chgData name="AL AYUBI, Moch Thoriq Assegaf" userId="89e49ae9-f1bf-4cdc-9af5-3a072d0e59ad" providerId="ADAL" clId="{5A48546C-36C1-4AC5-82F2-32E02C0FC206}" dt="2023-11-10T02:45:43.657" v="8" actId="478"/>
          <ac:spMkLst>
            <pc:docMk/>
            <pc:sldMk cId="1943623542" sldId="259"/>
            <ac:spMk id="4" creationId="{8FDA9786-CA17-EF49-16C9-473D76B8081D}"/>
          </ac:spMkLst>
        </pc:spChg>
        <pc:spChg chg="mod">
          <ac:chgData name="AL AYUBI, Moch Thoriq Assegaf" userId="89e49ae9-f1bf-4cdc-9af5-3a072d0e59ad" providerId="ADAL" clId="{5A48546C-36C1-4AC5-82F2-32E02C0FC206}" dt="2023-11-10T02:52:23.339" v="87" actId="1076"/>
          <ac:spMkLst>
            <pc:docMk/>
            <pc:sldMk cId="1943623542" sldId="259"/>
            <ac:spMk id="24" creationId="{42451853-FAD9-F840-3663-477843F21FD6}"/>
          </ac:spMkLst>
        </pc:spChg>
        <pc:spChg chg="mod">
          <ac:chgData name="AL AYUBI, Moch Thoriq Assegaf" userId="89e49ae9-f1bf-4cdc-9af5-3a072d0e59ad" providerId="ADAL" clId="{5A48546C-36C1-4AC5-82F2-32E02C0FC206}" dt="2023-11-10T02:52:15.747" v="85" actId="14100"/>
          <ac:spMkLst>
            <pc:docMk/>
            <pc:sldMk cId="1943623542" sldId="259"/>
            <ac:spMk id="76" creationId="{B7B942BD-2E32-4D32-BE86-EC64B32C7E8B}"/>
          </ac:spMkLst>
        </pc:spChg>
        <pc:graphicFrameChg chg="mod">
          <ac:chgData name="AL AYUBI, Moch Thoriq Assegaf" userId="89e49ae9-f1bf-4cdc-9af5-3a072d0e59ad" providerId="ADAL" clId="{5A48546C-36C1-4AC5-82F2-32E02C0FC206}" dt="2023-11-10T02:52:28.148" v="88" actId="1076"/>
          <ac:graphicFrameMkLst>
            <pc:docMk/>
            <pc:sldMk cId="1943623542" sldId="259"/>
            <ac:graphicFrameMk id="2" creationId="{C7ED3D13-08F7-56D7-CCB8-550D2813AB5F}"/>
          </ac:graphicFrameMkLst>
        </pc:graphicFrameChg>
        <pc:graphicFrameChg chg="mod modGraphic">
          <ac:chgData name="AL AYUBI, Moch Thoriq Assegaf" userId="89e49ae9-f1bf-4cdc-9af5-3a072d0e59ad" providerId="ADAL" clId="{5A48546C-36C1-4AC5-82F2-32E02C0FC206}" dt="2023-11-10T02:52:31.116" v="89" actId="1076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A828EE76-4B2F-46A1-BBDB-0623FDEABF7A}"/>
    <pc:docChg chg="custSel addSld modSld">
      <pc:chgData name="AL AYUBI, Moch Thoriq Assegaf" userId="89e49ae9-f1bf-4cdc-9af5-3a072d0e59ad" providerId="ADAL" clId="{A828EE76-4B2F-46A1-BBDB-0623FDEABF7A}" dt="2025-05-02T10:38:30.712" v="98" actId="1076"/>
      <pc:docMkLst>
        <pc:docMk/>
      </pc:docMkLst>
      <pc:sldChg chg="modSp mod">
        <pc:chgData name="AL AYUBI, Moch Thoriq Assegaf" userId="89e49ae9-f1bf-4cdc-9af5-3a072d0e59ad" providerId="ADAL" clId="{A828EE76-4B2F-46A1-BBDB-0623FDEABF7A}" dt="2025-05-02T10:36:03.541" v="19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A828EE76-4B2F-46A1-BBDB-0623FDEABF7A}" dt="2025-05-02T10:32:22.986" v="16" actId="20577"/>
          <ac:spMkLst>
            <pc:docMk/>
            <pc:sldMk cId="941573539" sldId="261"/>
            <ac:spMk id="17" creationId="{0A2B5C82-3D63-D336-FCE5-32D9BA6D71FF}"/>
          </ac:spMkLst>
        </pc:spChg>
        <pc:graphicFrameChg chg="mod">
          <ac:chgData name="AL AYUBI, Moch Thoriq Assegaf" userId="89e49ae9-f1bf-4cdc-9af5-3a072d0e59ad" providerId="ADAL" clId="{A828EE76-4B2F-46A1-BBDB-0623FDEABF7A}" dt="2025-05-02T10:36:03.541" v="19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addSp delSp modSp mod">
        <pc:chgData name="AL AYUBI, Moch Thoriq Assegaf" userId="89e49ae9-f1bf-4cdc-9af5-3a072d0e59ad" providerId="ADAL" clId="{A828EE76-4B2F-46A1-BBDB-0623FDEABF7A}" dt="2025-05-02T10:38:30.712" v="98" actId="1076"/>
        <pc:sldMkLst>
          <pc:docMk/>
          <pc:sldMk cId="934449975" sldId="262"/>
        </pc:sldMkLst>
        <pc:spChg chg="del">
          <ac:chgData name="AL AYUBI, Moch Thoriq Assegaf" userId="89e49ae9-f1bf-4cdc-9af5-3a072d0e59ad" providerId="ADAL" clId="{A828EE76-4B2F-46A1-BBDB-0623FDEABF7A}" dt="2025-05-02T10:32:29.166" v="17" actId="478"/>
          <ac:spMkLst>
            <pc:docMk/>
            <pc:sldMk cId="934449975" sldId="262"/>
            <ac:spMk id="2" creationId="{88DC6BEF-9464-9560-B0AB-70155C68DDB0}"/>
          </ac:spMkLst>
        </pc:spChg>
        <pc:spChg chg="add mod">
          <ac:chgData name="AL AYUBI, Moch Thoriq Assegaf" userId="89e49ae9-f1bf-4cdc-9af5-3a072d0e59ad" providerId="ADAL" clId="{A828EE76-4B2F-46A1-BBDB-0623FDEABF7A}" dt="2025-05-02T10:32:29.547" v="18"/>
          <ac:spMkLst>
            <pc:docMk/>
            <pc:sldMk cId="934449975" sldId="262"/>
            <ac:spMk id="3" creationId="{AF796F8B-1470-006F-1473-288577928446}"/>
          </ac:spMkLst>
        </pc:spChg>
        <pc:graphicFrameChg chg="mod modGraphic">
          <ac:chgData name="AL AYUBI, Moch Thoriq Assegaf" userId="89e49ae9-f1bf-4cdc-9af5-3a072d0e59ad" providerId="ADAL" clId="{A828EE76-4B2F-46A1-BBDB-0623FDEABF7A}" dt="2025-05-02T10:37:13.764" v="47" actId="122"/>
          <ac:graphicFrameMkLst>
            <pc:docMk/>
            <pc:sldMk cId="934449975" sldId="262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A828EE76-4B2F-46A1-BBDB-0623FDEABF7A}" dt="2025-05-02T10:38:30.712" v="98" actId="1076"/>
          <ac:graphicFrameMkLst>
            <pc:docMk/>
            <pc:sldMk cId="934449975" sldId="262"/>
            <ac:graphicFrameMk id="24" creationId="{CD3D0D63-A608-0DBC-F9F4-E7BDCB6E9EE2}"/>
          </ac:graphicFrameMkLst>
        </pc:graphicFrameChg>
      </pc:sldChg>
      <pc:sldChg chg="delSp modSp add mod">
        <pc:chgData name="AL AYUBI, Moch Thoriq Assegaf" userId="89e49ae9-f1bf-4cdc-9af5-3a072d0e59ad" providerId="ADAL" clId="{A828EE76-4B2F-46A1-BBDB-0623FDEABF7A}" dt="2025-05-02T10:36:42.354" v="43" actId="20577"/>
        <pc:sldMkLst>
          <pc:docMk/>
          <pc:sldMk cId="976512113" sldId="263"/>
        </pc:sldMkLst>
        <pc:grpChg chg="del">
          <ac:chgData name="AL AYUBI, Moch Thoriq Assegaf" userId="89e49ae9-f1bf-4cdc-9af5-3a072d0e59ad" providerId="ADAL" clId="{A828EE76-4B2F-46A1-BBDB-0623FDEABF7A}" dt="2025-05-02T10:36:10.727" v="21" actId="478"/>
          <ac:grpSpMkLst>
            <pc:docMk/>
            <pc:sldMk cId="976512113" sldId="263"/>
            <ac:grpSpMk id="2" creationId="{BF5DE3D9-AC6B-F4F9-C9B7-BAE72B025179}"/>
          </ac:grpSpMkLst>
        </pc:grpChg>
        <pc:graphicFrameChg chg="mod modGraphic">
          <ac:chgData name="AL AYUBI, Moch Thoriq Assegaf" userId="89e49ae9-f1bf-4cdc-9af5-3a072d0e59ad" providerId="ADAL" clId="{A828EE76-4B2F-46A1-BBDB-0623FDEABF7A}" dt="2025-05-02T10:36:42.354" v="43" actId="20577"/>
          <ac:graphicFrameMkLst>
            <pc:docMk/>
            <pc:sldMk cId="976512113" sldId="263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4A21778C-30DC-4C81-8084-BD6A9AC2C6C9}"/>
    <pc:docChg chg="undo custSel modSld">
      <pc:chgData name="AL AYUBI, Moch Thoriq Assegaf" userId="89e49ae9-f1bf-4cdc-9af5-3a072d0e59ad" providerId="ADAL" clId="{4A21778C-30DC-4C81-8084-BD6A9AC2C6C9}" dt="2024-03-22T08:57:47.649" v="217" actId="207"/>
      <pc:docMkLst>
        <pc:docMk/>
      </pc:docMkLst>
      <pc:sldChg chg="addSp delSp modSp mod">
        <pc:chgData name="AL AYUBI, Moch Thoriq Assegaf" userId="89e49ae9-f1bf-4cdc-9af5-3a072d0e59ad" providerId="ADAL" clId="{4A21778C-30DC-4C81-8084-BD6A9AC2C6C9}" dt="2024-03-22T08:57:47.649" v="217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4A21778C-30DC-4C81-8084-BD6A9AC2C6C9}" dt="2024-03-22T08:47:59.188" v="10" actId="20577"/>
          <ac:spMkLst>
            <pc:docMk/>
            <pc:sldMk cId="3233712479" sldId="258"/>
            <ac:spMk id="4" creationId="{A05323FE-50BE-F27F-A29C-E6CD96DFAC71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6" creationId="{6097D71D-1372-4175-67A0-0A9CCA422EAE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13" creationId="{C9F6F130-BC1B-95A9-D3A8-AA80F59948C3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21" creationId="{09AC3360-FA1E-5EFD-B4EF-9E7528B0616D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22" creationId="{5263A474-3EF4-CF27-74BC-F5A8A85BE764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23" creationId="{74B828B6-0555-1B80-248A-5756E5153A04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25" creationId="{A5EB529E-3EF4-5A72-52EE-3F98BDA0F0E9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26" creationId="{80E98C5B-7B38-CABE-C2DC-015EB4685DEA}"/>
          </ac:spMkLst>
        </pc:spChg>
        <pc:spChg chg="add del mod">
          <ac:chgData name="AL AYUBI, Moch Thoriq Assegaf" userId="89e49ae9-f1bf-4cdc-9af5-3a072d0e59ad" providerId="ADAL" clId="{4A21778C-30DC-4C81-8084-BD6A9AC2C6C9}" dt="2024-03-22T08:53:58.358" v="62" actId="1076"/>
          <ac:spMkLst>
            <pc:docMk/>
            <pc:sldMk cId="3233712479" sldId="258"/>
            <ac:spMk id="27" creationId="{7FAF4BED-7F44-C8E0-027E-2E79389677E0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32" creationId="{C4A1791C-38BF-44B8-860D-37EEBE454AB3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34" creationId="{C4B3E09C-4EDB-2B3C-E9E8-DC7DA9698696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35" creationId="{F063088F-5DAB-F385-2BAC-50E0A26C7795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36" creationId="{43885436-8031-DCB1-C049-92F374D64CD1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37" creationId="{F14D80A8-B3A3-6132-3E48-B3C6580A9C13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40" creationId="{683624F9-EAC7-8DCC-246D-3556A4FAAF5D}"/>
          </ac:spMkLst>
        </pc:spChg>
        <pc:spChg chg="add mod">
          <ac:chgData name="AL AYUBI, Moch Thoriq Assegaf" userId="89e49ae9-f1bf-4cdc-9af5-3a072d0e59ad" providerId="ADAL" clId="{4A21778C-30DC-4C81-8084-BD6A9AC2C6C9}" dt="2024-03-22T08:53:49.134" v="61" actId="1076"/>
          <ac:spMkLst>
            <pc:docMk/>
            <pc:sldMk cId="3233712479" sldId="258"/>
            <ac:spMk id="42" creationId="{AE480A6B-B659-D598-162B-87DD1C9A7608}"/>
          </ac:spMkLst>
        </pc:spChg>
        <pc:spChg chg="add mod">
          <ac:chgData name="AL AYUBI, Moch Thoriq Assegaf" userId="89e49ae9-f1bf-4cdc-9af5-3a072d0e59ad" providerId="ADAL" clId="{4A21778C-30DC-4C81-8084-BD6A9AC2C6C9}" dt="2024-03-22T08:54:36.494" v="90" actId="1076"/>
          <ac:spMkLst>
            <pc:docMk/>
            <pc:sldMk cId="3233712479" sldId="258"/>
            <ac:spMk id="43" creationId="{A046EA62-F417-576C-AC01-0EB69333EABB}"/>
          </ac:spMkLst>
        </pc:spChg>
        <pc:spChg chg="add mod">
          <ac:chgData name="AL AYUBI, Moch Thoriq Assegaf" userId="89e49ae9-f1bf-4cdc-9af5-3a072d0e59ad" providerId="ADAL" clId="{4A21778C-30DC-4C81-8084-BD6A9AC2C6C9}" dt="2024-03-22T08:55:01.071" v="113" actId="1076"/>
          <ac:spMkLst>
            <pc:docMk/>
            <pc:sldMk cId="3233712479" sldId="258"/>
            <ac:spMk id="44" creationId="{425A5D89-8B6F-4049-99DD-ECD7E3B1421B}"/>
          </ac:spMkLst>
        </pc:spChg>
        <pc:spChg chg="add mod">
          <ac:chgData name="AL AYUBI, Moch Thoriq Assegaf" userId="89e49ae9-f1bf-4cdc-9af5-3a072d0e59ad" providerId="ADAL" clId="{4A21778C-30DC-4C81-8084-BD6A9AC2C6C9}" dt="2024-03-22T08:55:05.679" v="115" actId="1076"/>
          <ac:spMkLst>
            <pc:docMk/>
            <pc:sldMk cId="3233712479" sldId="258"/>
            <ac:spMk id="45" creationId="{85D50597-FE5B-0FE2-D1B4-82556E947389}"/>
          </ac:spMkLst>
        </pc:spChg>
        <pc:spChg chg="add mod">
          <ac:chgData name="AL AYUBI, Moch Thoriq Assegaf" userId="89e49ae9-f1bf-4cdc-9af5-3a072d0e59ad" providerId="ADAL" clId="{4A21778C-30DC-4C81-8084-BD6A9AC2C6C9}" dt="2024-03-22T08:55:09.398" v="117" actId="1076"/>
          <ac:spMkLst>
            <pc:docMk/>
            <pc:sldMk cId="3233712479" sldId="258"/>
            <ac:spMk id="46" creationId="{E28366A3-BBE4-1F65-B5B1-4086138F1B14}"/>
          </ac:spMkLst>
        </pc:spChg>
        <pc:spChg chg="add mod">
          <ac:chgData name="AL AYUBI, Moch Thoriq Assegaf" userId="89e49ae9-f1bf-4cdc-9af5-3a072d0e59ad" providerId="ADAL" clId="{4A21778C-30DC-4C81-8084-BD6A9AC2C6C9}" dt="2024-03-22T08:55:12.761" v="119" actId="1076"/>
          <ac:spMkLst>
            <pc:docMk/>
            <pc:sldMk cId="3233712479" sldId="258"/>
            <ac:spMk id="47" creationId="{77565FA4-A9D7-5191-717F-E71DD1CFA924}"/>
          </ac:spMkLst>
        </pc:spChg>
        <pc:spChg chg="add mod">
          <ac:chgData name="AL AYUBI, Moch Thoriq Assegaf" userId="89e49ae9-f1bf-4cdc-9af5-3a072d0e59ad" providerId="ADAL" clId="{4A21778C-30DC-4C81-8084-BD6A9AC2C6C9}" dt="2024-03-22T08:55:15.847" v="121" actId="1076"/>
          <ac:spMkLst>
            <pc:docMk/>
            <pc:sldMk cId="3233712479" sldId="258"/>
            <ac:spMk id="49" creationId="{8234B427-2C59-DD18-7E5A-2C4CD1261D68}"/>
          </ac:spMkLst>
        </pc:spChg>
        <pc:spChg chg="add mod">
          <ac:chgData name="AL AYUBI, Moch Thoriq Assegaf" userId="89e49ae9-f1bf-4cdc-9af5-3a072d0e59ad" providerId="ADAL" clId="{4A21778C-30DC-4C81-8084-BD6A9AC2C6C9}" dt="2024-03-22T08:55:33.318" v="139" actId="207"/>
          <ac:spMkLst>
            <pc:docMk/>
            <pc:sldMk cId="3233712479" sldId="258"/>
            <ac:spMk id="50" creationId="{60616C83-0E46-29F3-1060-8576F48C1A23}"/>
          </ac:spMkLst>
        </pc:spChg>
        <pc:spChg chg="add mod">
          <ac:chgData name="AL AYUBI, Moch Thoriq Assegaf" userId="89e49ae9-f1bf-4cdc-9af5-3a072d0e59ad" providerId="ADAL" clId="{4A21778C-30DC-4C81-8084-BD6A9AC2C6C9}" dt="2024-03-22T08:55:43.778" v="142" actId="207"/>
          <ac:spMkLst>
            <pc:docMk/>
            <pc:sldMk cId="3233712479" sldId="258"/>
            <ac:spMk id="51" creationId="{9A43519E-6989-CBFA-E5A3-F16CF8BE453B}"/>
          </ac:spMkLst>
        </pc:spChg>
        <pc:spChg chg="add mod">
          <ac:chgData name="AL AYUBI, Moch Thoriq Assegaf" userId="89e49ae9-f1bf-4cdc-9af5-3a072d0e59ad" providerId="ADAL" clId="{4A21778C-30DC-4C81-8084-BD6A9AC2C6C9}" dt="2024-03-22T08:56:03.764" v="168" actId="207"/>
          <ac:spMkLst>
            <pc:docMk/>
            <pc:sldMk cId="3233712479" sldId="258"/>
            <ac:spMk id="52" creationId="{29CEA0B4-E4A6-E507-1479-345F6152BEB5}"/>
          </ac:spMkLst>
        </pc:spChg>
        <pc:spChg chg="add mod">
          <ac:chgData name="AL AYUBI, Moch Thoriq Assegaf" userId="89e49ae9-f1bf-4cdc-9af5-3a072d0e59ad" providerId="ADAL" clId="{4A21778C-30DC-4C81-8084-BD6A9AC2C6C9}" dt="2024-03-22T08:56:39.708" v="189" actId="207"/>
          <ac:spMkLst>
            <pc:docMk/>
            <pc:sldMk cId="3233712479" sldId="258"/>
            <ac:spMk id="54" creationId="{3815B0ED-05F4-32F2-E2E6-CD05C32D8DEB}"/>
          </ac:spMkLst>
        </pc:spChg>
        <pc:spChg chg="add mod">
          <ac:chgData name="AL AYUBI, Moch Thoriq Assegaf" userId="89e49ae9-f1bf-4cdc-9af5-3a072d0e59ad" providerId="ADAL" clId="{4A21778C-30DC-4C81-8084-BD6A9AC2C6C9}" dt="2024-03-22T08:56:44.139" v="191" actId="1076"/>
          <ac:spMkLst>
            <pc:docMk/>
            <pc:sldMk cId="3233712479" sldId="258"/>
            <ac:spMk id="56" creationId="{DDFDE7A0-DBB7-05FE-A069-FABC18551711}"/>
          </ac:spMkLst>
        </pc:spChg>
        <pc:spChg chg="add del">
          <ac:chgData name="AL AYUBI, Moch Thoriq Assegaf" userId="89e49ae9-f1bf-4cdc-9af5-3a072d0e59ad" providerId="ADAL" clId="{4A21778C-30DC-4C81-8084-BD6A9AC2C6C9}" dt="2024-03-22T08:53:10.772" v="51" actId="478"/>
          <ac:spMkLst>
            <pc:docMk/>
            <pc:sldMk cId="3233712479" sldId="258"/>
            <ac:spMk id="57" creationId="{594DEBA2-52CF-65CB-1C7B-8C958398DEA0}"/>
          </ac:spMkLst>
        </pc:spChg>
        <pc:spChg chg="add mod">
          <ac:chgData name="AL AYUBI, Moch Thoriq Assegaf" userId="89e49ae9-f1bf-4cdc-9af5-3a072d0e59ad" providerId="ADAL" clId="{4A21778C-30DC-4C81-8084-BD6A9AC2C6C9}" dt="2024-03-22T08:56:47.798" v="193" actId="1076"/>
          <ac:spMkLst>
            <pc:docMk/>
            <pc:sldMk cId="3233712479" sldId="258"/>
            <ac:spMk id="58" creationId="{BE3B78BF-2C67-D80E-621E-A4F48F7C6F66}"/>
          </ac:spMkLst>
        </pc:spChg>
        <pc:spChg chg="add mod">
          <ac:chgData name="AL AYUBI, Moch Thoriq Assegaf" userId="89e49ae9-f1bf-4cdc-9af5-3a072d0e59ad" providerId="ADAL" clId="{4A21778C-30DC-4C81-8084-BD6A9AC2C6C9}" dt="2024-03-22T08:56:51.508" v="195" actId="1076"/>
          <ac:spMkLst>
            <pc:docMk/>
            <pc:sldMk cId="3233712479" sldId="258"/>
            <ac:spMk id="59" creationId="{83FD61DE-186B-2082-E1CB-E3E315B09451}"/>
          </ac:spMkLst>
        </pc:spChg>
        <pc:spChg chg="add mod">
          <ac:chgData name="AL AYUBI, Moch Thoriq Assegaf" userId="89e49ae9-f1bf-4cdc-9af5-3a072d0e59ad" providerId="ADAL" clId="{4A21778C-30DC-4C81-8084-BD6A9AC2C6C9}" dt="2024-03-22T08:56:55.461" v="197" actId="1076"/>
          <ac:spMkLst>
            <pc:docMk/>
            <pc:sldMk cId="3233712479" sldId="258"/>
            <ac:spMk id="60" creationId="{5416F5C5-A3E7-B204-05BC-7B4B6E13C911}"/>
          </ac:spMkLst>
        </pc:spChg>
        <pc:spChg chg="add mod">
          <ac:chgData name="AL AYUBI, Moch Thoriq Assegaf" userId="89e49ae9-f1bf-4cdc-9af5-3a072d0e59ad" providerId="ADAL" clId="{4A21778C-30DC-4C81-8084-BD6A9AC2C6C9}" dt="2024-03-22T08:57:01.742" v="199" actId="1076"/>
          <ac:spMkLst>
            <pc:docMk/>
            <pc:sldMk cId="3233712479" sldId="258"/>
            <ac:spMk id="61" creationId="{C0512E4A-D064-88E6-5596-2AEED6D1B524}"/>
          </ac:spMkLst>
        </pc:spChg>
        <pc:spChg chg="add mod">
          <ac:chgData name="AL AYUBI, Moch Thoriq Assegaf" userId="89e49ae9-f1bf-4cdc-9af5-3a072d0e59ad" providerId="ADAL" clId="{4A21778C-30DC-4C81-8084-BD6A9AC2C6C9}" dt="2024-03-22T08:57:08.402" v="201" actId="1076"/>
          <ac:spMkLst>
            <pc:docMk/>
            <pc:sldMk cId="3233712479" sldId="258"/>
            <ac:spMk id="62" creationId="{3E630345-E2DE-16EA-9E62-F1F9D911A0FA}"/>
          </ac:spMkLst>
        </pc:spChg>
        <pc:spChg chg="add mod">
          <ac:chgData name="AL AYUBI, Moch Thoriq Assegaf" userId="89e49ae9-f1bf-4cdc-9af5-3a072d0e59ad" providerId="ADAL" clId="{4A21778C-30DC-4C81-8084-BD6A9AC2C6C9}" dt="2024-03-22T08:57:11.418" v="203" actId="1076"/>
          <ac:spMkLst>
            <pc:docMk/>
            <pc:sldMk cId="3233712479" sldId="258"/>
            <ac:spMk id="63" creationId="{7D1A0335-D196-C67A-7434-57DC8E02C951}"/>
          </ac:spMkLst>
        </pc:spChg>
        <pc:spChg chg="add mod">
          <ac:chgData name="AL AYUBI, Moch Thoriq Assegaf" userId="89e49ae9-f1bf-4cdc-9af5-3a072d0e59ad" providerId="ADAL" clId="{4A21778C-30DC-4C81-8084-BD6A9AC2C6C9}" dt="2024-03-22T08:57:14.266" v="205" actId="1076"/>
          <ac:spMkLst>
            <pc:docMk/>
            <pc:sldMk cId="3233712479" sldId="258"/>
            <ac:spMk id="64" creationId="{DA103C25-E81F-7009-B312-217D44617930}"/>
          </ac:spMkLst>
        </pc:spChg>
        <pc:spChg chg="mod">
          <ac:chgData name="AL AYUBI, Moch Thoriq Assegaf" userId="89e49ae9-f1bf-4cdc-9af5-3a072d0e59ad" providerId="ADAL" clId="{4A21778C-30DC-4C81-8084-BD6A9AC2C6C9}" dt="2024-03-22T08:57:44.727" v="216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4A21778C-30DC-4C81-8084-BD6A9AC2C6C9}" dt="2024-03-22T08:57:23.638" v="20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4A21778C-30DC-4C81-8084-BD6A9AC2C6C9}" dt="2024-03-22T08:57:38.093" v="215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4A21778C-30DC-4C81-8084-BD6A9AC2C6C9}" dt="2024-03-22T08:57:21.760" v="207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4A21778C-30DC-4C81-8084-BD6A9AC2C6C9}" dt="2024-03-22T08:57:19.575" v="20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4A21778C-30DC-4C81-8084-BD6A9AC2C6C9}" dt="2024-03-22T08:57:36.238" v="214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4A21778C-30DC-4C81-8084-BD6A9AC2C6C9}" dt="2024-03-22T08:57:25.785" v="209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4A21778C-30DC-4C81-8084-BD6A9AC2C6C9}" dt="2024-03-22T08:57:29.695" v="211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4A21778C-30DC-4C81-8084-BD6A9AC2C6C9}" dt="2024-03-22T08:57:31.413" v="212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4A21778C-30DC-4C81-8084-BD6A9AC2C6C9}" dt="2024-03-22T08:57:34.087" v="213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4A21778C-30DC-4C81-8084-BD6A9AC2C6C9}" dt="2024-03-22T08:57:28.157" v="210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4A21778C-30DC-4C81-8084-BD6A9AC2C6C9}" dt="2024-03-22T08:57:47.649" v="217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4A21778C-30DC-4C81-8084-BD6A9AC2C6C9}" dt="2024-03-22T08:53:17.860" v="52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4A21778C-30DC-4C81-8084-BD6A9AC2C6C9}" dt="2024-03-22T08:53:17.860" v="52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4A21778C-30DC-4C81-8084-BD6A9AC2C6C9}" dt="2024-03-22T08:52:47.103" v="48" actId="122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4A21778C-30DC-4C81-8084-BD6A9AC2C6C9}" dt="2024-03-22T08:56:24.245" v="186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4A21778C-30DC-4C81-8084-BD6A9AC2C6C9}" dt="2024-03-22T08:52:17.490" v="44" actId="27918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4A21778C-30DC-4C81-8084-BD6A9AC2C6C9}" dt="2024-03-22T08:48:04.153" v="12"/>
          <ac:spMkLst>
            <pc:docMk/>
            <pc:sldMk cId="1943623542" sldId="259"/>
            <ac:spMk id="3" creationId="{2CCB51FE-EF0B-6EB0-A1E8-41B1F377765A}"/>
          </ac:spMkLst>
        </pc:spChg>
        <pc:spChg chg="del">
          <ac:chgData name="AL AYUBI, Moch Thoriq Assegaf" userId="89e49ae9-f1bf-4cdc-9af5-3a072d0e59ad" providerId="ADAL" clId="{4A21778C-30DC-4C81-8084-BD6A9AC2C6C9}" dt="2024-03-22T08:48:03.807" v="11" actId="478"/>
          <ac:spMkLst>
            <pc:docMk/>
            <pc:sldMk cId="1943623542" sldId="259"/>
            <ac:spMk id="4" creationId="{36720E88-48CF-C018-059F-AC6B516B09C0}"/>
          </ac:spMkLst>
        </pc:spChg>
        <pc:graphicFrameChg chg="mod modGraphic">
          <ac:chgData name="AL AYUBI, Moch Thoriq Assegaf" userId="89e49ae9-f1bf-4cdc-9af5-3a072d0e59ad" providerId="ADAL" clId="{4A21778C-30DC-4C81-8084-BD6A9AC2C6C9}" dt="2024-03-22T08:51:54.026" v="40" actId="403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430FABB0-B95D-493F-BC98-85A41A0A00B1}"/>
    <pc:docChg chg="custSel modSld">
      <pc:chgData name="AL AYUBI, Moch Thoriq Assegaf" userId="89e49ae9-f1bf-4cdc-9af5-3a072d0e59ad" providerId="ADAL" clId="{430FABB0-B95D-493F-BC98-85A41A0A00B1}" dt="2025-04-25T02:11:33.969" v="91" actId="20577"/>
      <pc:docMkLst>
        <pc:docMk/>
      </pc:docMkLst>
      <pc:sldChg chg="addSp delSp modSp mod">
        <pc:chgData name="AL AYUBI, Moch Thoriq Assegaf" userId="89e49ae9-f1bf-4cdc-9af5-3a072d0e59ad" providerId="ADAL" clId="{430FABB0-B95D-493F-BC98-85A41A0A00B1}" dt="2025-04-25T02:08:55.377" v="29" actId="1035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430FABB0-B95D-493F-BC98-85A41A0A00B1}" dt="2025-04-25T02:07:57.416" v="25" actId="1076"/>
          <ac:spMkLst>
            <pc:docMk/>
            <pc:sldMk cId="941573539" sldId="261"/>
            <ac:spMk id="7" creationId="{14CFF74A-9F7E-C81B-B3EE-76D85728BE67}"/>
          </ac:spMkLst>
        </pc:spChg>
        <pc:spChg chg="mod">
          <ac:chgData name="AL AYUBI, Moch Thoriq Assegaf" userId="89e49ae9-f1bf-4cdc-9af5-3a072d0e59ad" providerId="ADAL" clId="{430FABB0-B95D-493F-BC98-85A41A0A00B1}" dt="2025-04-25T02:07:54.827" v="24" actId="14100"/>
          <ac:spMkLst>
            <pc:docMk/>
            <pc:sldMk cId="941573539" sldId="261"/>
            <ac:spMk id="10" creationId="{08705545-36F5-6379-2A06-5B64ABAB8985}"/>
          </ac:spMkLst>
        </pc:spChg>
        <pc:spChg chg="del mod">
          <ac:chgData name="AL AYUBI, Moch Thoriq Assegaf" userId="89e49ae9-f1bf-4cdc-9af5-3a072d0e59ad" providerId="ADAL" clId="{430FABB0-B95D-493F-BC98-85A41A0A00B1}" dt="2025-04-25T02:08:53.015" v="26" actId="478"/>
          <ac:spMkLst>
            <pc:docMk/>
            <pc:sldMk cId="941573539" sldId="261"/>
            <ac:spMk id="11" creationId="{191068E1-EB11-DE04-5837-77E440AD960D}"/>
          </ac:spMkLst>
        </pc:spChg>
        <pc:spChg chg="add mod">
          <ac:chgData name="AL AYUBI, Moch Thoriq Assegaf" userId="89e49ae9-f1bf-4cdc-9af5-3a072d0e59ad" providerId="ADAL" clId="{430FABB0-B95D-493F-BC98-85A41A0A00B1}" dt="2025-04-25T02:08:55.377" v="29" actId="1035"/>
          <ac:spMkLst>
            <pc:docMk/>
            <pc:sldMk cId="941573539" sldId="261"/>
            <ac:spMk id="17" creationId="{0A2B5C82-3D63-D336-FCE5-32D9BA6D71FF}"/>
          </ac:spMkLst>
        </pc:spChg>
        <pc:grpChg chg="mod">
          <ac:chgData name="AL AYUBI, Moch Thoriq Assegaf" userId="89e49ae9-f1bf-4cdc-9af5-3a072d0e59ad" providerId="ADAL" clId="{430FABB0-B95D-493F-BC98-85A41A0A00B1}" dt="2025-04-25T02:05:59.795" v="18" actId="1076"/>
          <ac:grpSpMkLst>
            <pc:docMk/>
            <pc:sldMk cId="941573539" sldId="261"/>
            <ac:grpSpMk id="2" creationId="{BF5DE3D9-AC6B-F4F9-C9B7-BAE72B025179}"/>
          </ac:grpSpMkLst>
        </pc:grpChg>
        <pc:grpChg chg="mod">
          <ac:chgData name="AL AYUBI, Moch Thoriq Assegaf" userId="89e49ae9-f1bf-4cdc-9af5-3a072d0e59ad" providerId="ADAL" clId="{430FABB0-B95D-493F-BC98-85A41A0A00B1}" dt="2025-04-25T02:07:57.416" v="25" actId="1076"/>
          <ac:grpSpMkLst>
            <pc:docMk/>
            <pc:sldMk cId="941573539" sldId="261"/>
            <ac:grpSpMk id="6" creationId="{B5C8ECB5-9098-2866-12D7-BDAD221C1F96}"/>
          </ac:grpSpMkLst>
        </pc:grpChg>
        <pc:graphicFrameChg chg="mod modGraphic">
          <ac:chgData name="AL AYUBI, Moch Thoriq Assegaf" userId="89e49ae9-f1bf-4cdc-9af5-3a072d0e59ad" providerId="ADAL" clId="{430FABB0-B95D-493F-BC98-85A41A0A00B1}" dt="2025-04-25T02:05:51.439" v="17" actId="1076"/>
          <ac:graphicFrameMkLst>
            <pc:docMk/>
            <pc:sldMk cId="941573539" sldId="261"/>
            <ac:graphicFrameMk id="16" creationId="{22755A8A-0171-B520-658F-99146E697572}"/>
          </ac:graphicFrameMkLst>
        </pc:graphicFrameChg>
        <pc:picChg chg="mod">
          <ac:chgData name="AL AYUBI, Moch Thoriq Assegaf" userId="89e49ae9-f1bf-4cdc-9af5-3a072d0e59ad" providerId="ADAL" clId="{430FABB0-B95D-493F-BC98-85A41A0A00B1}" dt="2025-04-25T02:07:50.844" v="23" actId="14100"/>
          <ac:picMkLst>
            <pc:docMk/>
            <pc:sldMk cId="941573539" sldId="261"/>
            <ac:picMk id="4" creationId="{BF8A6661-3B6A-F182-F994-6D31706F7907}"/>
          </ac:picMkLst>
        </pc:picChg>
        <pc:picChg chg="mod">
          <ac:chgData name="AL AYUBI, Moch Thoriq Assegaf" userId="89e49ae9-f1bf-4cdc-9af5-3a072d0e59ad" providerId="ADAL" clId="{430FABB0-B95D-493F-BC98-85A41A0A00B1}" dt="2025-04-25T02:07:57.416" v="25" actId="1076"/>
          <ac:picMkLst>
            <pc:docMk/>
            <pc:sldMk cId="941573539" sldId="261"/>
            <ac:picMk id="8" creationId="{053A6EDF-1EA8-18FD-E4B2-D3EE66BADE36}"/>
          </ac:picMkLst>
        </pc:picChg>
      </pc:sldChg>
      <pc:sldChg chg="modSp mod">
        <pc:chgData name="AL AYUBI, Moch Thoriq Assegaf" userId="89e49ae9-f1bf-4cdc-9af5-3a072d0e59ad" providerId="ADAL" clId="{430FABB0-B95D-493F-BC98-85A41A0A00B1}" dt="2025-04-25T02:11:33.969" v="91" actId="20577"/>
        <pc:sldMkLst>
          <pc:docMk/>
          <pc:sldMk cId="934449975" sldId="262"/>
        </pc:sldMkLst>
        <pc:spChg chg="mod">
          <ac:chgData name="AL AYUBI, Moch Thoriq Assegaf" userId="89e49ae9-f1bf-4cdc-9af5-3a072d0e59ad" providerId="ADAL" clId="{430FABB0-B95D-493F-BC98-85A41A0A00B1}" dt="2025-04-25T01:49:01.591" v="11" actId="20577"/>
          <ac:spMkLst>
            <pc:docMk/>
            <pc:sldMk cId="934449975" sldId="262"/>
            <ac:spMk id="2" creationId="{88DC6BEF-9464-9560-B0AB-70155C68DDB0}"/>
          </ac:spMkLst>
        </pc:spChg>
        <pc:graphicFrameChg chg="mod modGraphic">
          <ac:chgData name="AL AYUBI, Moch Thoriq Assegaf" userId="89e49ae9-f1bf-4cdc-9af5-3a072d0e59ad" providerId="ADAL" clId="{430FABB0-B95D-493F-BC98-85A41A0A00B1}" dt="2025-04-25T02:10:14.210" v="35" actId="1076"/>
          <ac:graphicFrameMkLst>
            <pc:docMk/>
            <pc:sldMk cId="934449975" sldId="262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430FABB0-B95D-493F-BC98-85A41A0A00B1}" dt="2025-04-25T02:11:33.969" v="91" actId="20577"/>
          <ac:graphicFrameMkLst>
            <pc:docMk/>
            <pc:sldMk cId="934449975" sldId="262"/>
            <ac:graphicFrameMk id="24" creationId="{CD3D0D63-A608-0DBC-F9F4-E7BDCB6E9EE2}"/>
          </ac:graphicFrameMkLst>
        </pc:graphicFrameChg>
      </pc:sldChg>
    </pc:docChg>
  </pc:docChgLst>
  <pc:docChgLst>
    <pc:chgData name="AL AYUBI, Moch Thoriq Assegaf" userId="89e49ae9-f1bf-4cdc-9af5-3a072d0e59ad" providerId="ADAL" clId="{E5C8912D-F5ED-4A77-ABA8-7C5F754585C0}"/>
    <pc:docChg chg="undo custSel modSld">
      <pc:chgData name="AL AYUBI, Moch Thoriq Assegaf" userId="89e49ae9-f1bf-4cdc-9af5-3a072d0e59ad" providerId="ADAL" clId="{E5C8912D-F5ED-4A77-ABA8-7C5F754585C0}" dt="2023-05-12T00:56:04.428" v="502" actId="1076"/>
      <pc:docMkLst>
        <pc:docMk/>
      </pc:docMkLst>
      <pc:sldChg chg="addSp delSp modSp mod">
        <pc:chgData name="AL AYUBI, Moch Thoriq Assegaf" userId="89e49ae9-f1bf-4cdc-9af5-3a072d0e59ad" providerId="ADAL" clId="{E5C8912D-F5ED-4A77-ABA8-7C5F754585C0}" dt="2023-05-12T00:56:04.428" v="502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E5C8912D-F5ED-4A77-ABA8-7C5F754585C0}" dt="2023-05-12T00:38:18.302" v="250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E5C8912D-F5ED-4A77-ABA8-7C5F754585C0}" dt="2023-05-12T00:52:00.660" v="415" actId="20577"/>
          <ac:spMkLst>
            <pc:docMk/>
            <pc:sldMk cId="3233712479" sldId="258"/>
            <ac:spMk id="8" creationId="{55491C1F-4A01-47AC-998B-1040FAB04CF1}"/>
          </ac:spMkLst>
        </pc:spChg>
        <pc:spChg chg="mod">
          <ac:chgData name="AL AYUBI, Moch Thoriq Assegaf" userId="89e49ae9-f1bf-4cdc-9af5-3a072d0e59ad" providerId="ADAL" clId="{E5C8912D-F5ED-4A77-ABA8-7C5F754585C0}" dt="2023-05-05T03:34:07.084" v="94" actId="1076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E5C8912D-F5ED-4A77-ABA8-7C5F754585C0}" dt="2023-05-05T03:49:20.054" v="143" actId="20577"/>
          <ac:spMkLst>
            <pc:docMk/>
            <pc:sldMk cId="3233712479" sldId="258"/>
            <ac:spMk id="27" creationId="{56A72CC8-CE52-4C39-AB58-E792897DE88D}"/>
          </ac:spMkLst>
        </pc:spChg>
        <pc:spChg chg="mod">
          <ac:chgData name="AL AYUBI, Moch Thoriq Assegaf" userId="89e49ae9-f1bf-4cdc-9af5-3a072d0e59ad" providerId="ADAL" clId="{E5C8912D-F5ED-4A77-ABA8-7C5F754585C0}" dt="2023-05-05T03:46:26.913" v="100" actId="20577"/>
          <ac:spMkLst>
            <pc:docMk/>
            <pc:sldMk cId="3233712479" sldId="258"/>
            <ac:spMk id="129" creationId="{3CFB3E8E-6191-44F4-864B-E8F5460C2B3B}"/>
          </ac:spMkLst>
        </pc:spChg>
        <pc:spChg chg="del">
          <ac:chgData name="AL AYUBI, Moch Thoriq Assegaf" userId="89e49ae9-f1bf-4cdc-9af5-3a072d0e59ad" providerId="ADAL" clId="{E5C8912D-F5ED-4A77-ABA8-7C5F754585C0}" dt="2023-05-05T05:45:55.309" v="231" actId="478"/>
          <ac:spMkLst>
            <pc:docMk/>
            <pc:sldMk cId="3233712479" sldId="258"/>
            <ac:spMk id="132" creationId="{335FD8EC-E79A-40C7-B4CE-4F708127B9E8}"/>
          </ac:spMkLst>
        </pc:spChg>
        <pc:spChg chg="add mod">
          <ac:chgData name="AL AYUBI, Moch Thoriq Assegaf" userId="89e49ae9-f1bf-4cdc-9af5-3a072d0e59ad" providerId="ADAL" clId="{E5C8912D-F5ED-4A77-ABA8-7C5F754585C0}" dt="2023-05-12T00:53:04.732" v="463" actId="1076"/>
          <ac:spMkLst>
            <pc:docMk/>
            <pc:sldMk cId="3233712479" sldId="258"/>
            <ac:spMk id="132" creationId="{4DC04C7E-68C5-4BE8-9F87-BD0814D73311}"/>
          </ac:spMkLst>
        </pc:spChg>
        <pc:spChg chg="mod">
          <ac:chgData name="AL AYUBI, Moch Thoriq Assegaf" userId="89e49ae9-f1bf-4cdc-9af5-3a072d0e59ad" providerId="ADAL" clId="{E5C8912D-F5ED-4A77-ABA8-7C5F754585C0}" dt="2023-05-12T00:50:02.326" v="289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E5C8912D-F5ED-4A77-ABA8-7C5F754585C0}" dt="2023-05-12T00:50:08.893" v="296" actId="20577"/>
          <ac:spMkLst>
            <pc:docMk/>
            <pc:sldMk cId="3233712479" sldId="258"/>
            <ac:spMk id="135" creationId="{7F67E718-25D0-4829-90FE-048C92AA24B6}"/>
          </ac:spMkLst>
        </pc:spChg>
        <pc:spChg chg="add mod">
          <ac:chgData name="AL AYUBI, Moch Thoriq Assegaf" userId="89e49ae9-f1bf-4cdc-9af5-3a072d0e59ad" providerId="ADAL" clId="{E5C8912D-F5ED-4A77-ABA8-7C5F754585C0}" dt="2023-05-12T00:53:24.477" v="477" actId="1076"/>
          <ac:spMkLst>
            <pc:docMk/>
            <pc:sldMk cId="3233712479" sldId="258"/>
            <ac:spMk id="136" creationId="{4DE6FC51-59A8-4493-9765-A070D84DB808}"/>
          </ac:spMkLst>
        </pc:spChg>
        <pc:spChg chg="del">
          <ac:chgData name="AL AYUBI, Moch Thoriq Assegaf" userId="89e49ae9-f1bf-4cdc-9af5-3a072d0e59ad" providerId="ADAL" clId="{E5C8912D-F5ED-4A77-ABA8-7C5F754585C0}" dt="2023-05-05T05:40:12.559" v="175" actId="478"/>
          <ac:spMkLst>
            <pc:docMk/>
            <pc:sldMk cId="3233712479" sldId="258"/>
            <ac:spMk id="136" creationId="{55FD5BE3-282B-4123-A857-A395DEFF31C6}"/>
          </ac:spMkLst>
        </pc:spChg>
        <pc:spChg chg="add mod">
          <ac:chgData name="AL AYUBI, Moch Thoriq Assegaf" userId="89e49ae9-f1bf-4cdc-9af5-3a072d0e59ad" providerId="ADAL" clId="{E5C8912D-F5ED-4A77-ABA8-7C5F754585C0}" dt="2023-05-12T00:49:04.302" v="271" actId="20577"/>
          <ac:spMkLst>
            <pc:docMk/>
            <pc:sldMk cId="3233712479" sldId="258"/>
            <ac:spMk id="139" creationId="{9138BE07-B4FA-4AC2-9ADC-61CF2EDFED65}"/>
          </ac:spMkLst>
        </pc:spChg>
        <pc:spChg chg="add mod">
          <ac:chgData name="AL AYUBI, Moch Thoriq Assegaf" userId="89e49ae9-f1bf-4cdc-9af5-3a072d0e59ad" providerId="ADAL" clId="{E5C8912D-F5ED-4A77-ABA8-7C5F754585C0}" dt="2023-05-12T00:50:16.620" v="301" actId="20577"/>
          <ac:spMkLst>
            <pc:docMk/>
            <pc:sldMk cId="3233712479" sldId="258"/>
            <ac:spMk id="140" creationId="{C4978E79-ADC4-411A-B7C7-6AB585AC3E1C}"/>
          </ac:spMkLst>
        </pc:spChg>
        <pc:spChg chg="del">
          <ac:chgData name="AL AYUBI, Moch Thoriq Assegaf" userId="89e49ae9-f1bf-4cdc-9af5-3a072d0e59ad" providerId="ADAL" clId="{E5C8912D-F5ED-4A77-ABA8-7C5F754585C0}" dt="2023-05-05T05:39:33.698" v="167" actId="478"/>
          <ac:spMkLst>
            <pc:docMk/>
            <pc:sldMk cId="3233712479" sldId="258"/>
            <ac:spMk id="144" creationId="{37A017F6-6B41-43C1-89EC-C56E1554A0DA}"/>
          </ac:spMkLst>
        </pc:spChg>
        <pc:spChg chg="add mod">
          <ac:chgData name="AL AYUBI, Moch Thoriq Assegaf" userId="89e49ae9-f1bf-4cdc-9af5-3a072d0e59ad" providerId="ADAL" clId="{E5C8912D-F5ED-4A77-ABA8-7C5F754585C0}" dt="2023-05-12T00:54:08.963" v="479" actId="1076"/>
          <ac:spMkLst>
            <pc:docMk/>
            <pc:sldMk cId="3233712479" sldId="258"/>
            <ac:spMk id="144" creationId="{B9EAB443-0E75-42AB-B693-CAB5ABE6D240}"/>
          </ac:spMkLst>
        </pc:spChg>
        <pc:spChg chg="add del mod">
          <ac:chgData name="AL AYUBI, Moch Thoriq Assegaf" userId="89e49ae9-f1bf-4cdc-9af5-3a072d0e59ad" providerId="ADAL" clId="{E5C8912D-F5ED-4A77-ABA8-7C5F754585C0}" dt="2023-05-12T00:38:46.868" v="251" actId="478"/>
          <ac:spMkLst>
            <pc:docMk/>
            <pc:sldMk cId="3233712479" sldId="258"/>
            <ac:spMk id="147" creationId="{8995A0CE-7E6E-4E65-BE7D-04F57824048B}"/>
          </ac:spMkLst>
        </pc:spChg>
        <pc:spChg chg="add mod">
          <ac:chgData name="AL AYUBI, Moch Thoriq Assegaf" userId="89e49ae9-f1bf-4cdc-9af5-3a072d0e59ad" providerId="ADAL" clId="{E5C8912D-F5ED-4A77-ABA8-7C5F754585C0}" dt="2023-05-05T05:40:18.253" v="176" actId="1076"/>
          <ac:spMkLst>
            <pc:docMk/>
            <pc:sldMk cId="3233712479" sldId="258"/>
            <ac:spMk id="148" creationId="{E96F8E97-1AC0-43EF-B417-5CBBA188D093}"/>
          </ac:spMkLst>
        </pc:spChg>
        <pc:spChg chg="add mod">
          <ac:chgData name="AL AYUBI, Moch Thoriq Assegaf" userId="89e49ae9-f1bf-4cdc-9af5-3a072d0e59ad" providerId="ADAL" clId="{E5C8912D-F5ED-4A77-ABA8-7C5F754585C0}" dt="2023-05-12T00:54:19.200" v="481" actId="1076"/>
          <ac:spMkLst>
            <pc:docMk/>
            <pc:sldMk cId="3233712479" sldId="258"/>
            <ac:spMk id="149" creationId="{53135CEA-0FB6-4938-AACA-1AE9CFABA697}"/>
          </ac:spMkLst>
        </pc:spChg>
        <pc:spChg chg="del">
          <ac:chgData name="AL AYUBI, Moch Thoriq Assegaf" userId="89e49ae9-f1bf-4cdc-9af5-3a072d0e59ad" providerId="ADAL" clId="{E5C8912D-F5ED-4A77-ABA8-7C5F754585C0}" dt="2023-05-05T05:39:33.698" v="167" actId="478"/>
          <ac:spMkLst>
            <pc:docMk/>
            <pc:sldMk cId="3233712479" sldId="258"/>
            <ac:spMk id="149" creationId="{83E2EAC8-B1EE-4EC5-801D-DC42D4D41BA9}"/>
          </ac:spMkLst>
        </pc:spChg>
        <pc:spChg chg="del">
          <ac:chgData name="AL AYUBI, Moch Thoriq Assegaf" userId="89e49ae9-f1bf-4cdc-9af5-3a072d0e59ad" providerId="ADAL" clId="{E5C8912D-F5ED-4A77-ABA8-7C5F754585C0}" dt="2023-05-05T05:39:33.698" v="167" actId="478"/>
          <ac:spMkLst>
            <pc:docMk/>
            <pc:sldMk cId="3233712479" sldId="258"/>
            <ac:spMk id="150" creationId="{5E93DCC7-2460-4397-8E3E-CB646CBC8B5C}"/>
          </ac:spMkLst>
        </pc:spChg>
        <pc:spChg chg="add mod">
          <ac:chgData name="AL AYUBI, Moch Thoriq Assegaf" userId="89e49ae9-f1bf-4cdc-9af5-3a072d0e59ad" providerId="ADAL" clId="{E5C8912D-F5ED-4A77-ABA8-7C5F754585C0}" dt="2023-05-12T00:54:40.535" v="487" actId="1076"/>
          <ac:spMkLst>
            <pc:docMk/>
            <pc:sldMk cId="3233712479" sldId="258"/>
            <ac:spMk id="150" creationId="{AE205B64-7F73-4CCF-9731-296352B14D48}"/>
          </ac:spMkLst>
        </pc:spChg>
        <pc:spChg chg="add mod">
          <ac:chgData name="AL AYUBI, Moch Thoriq Assegaf" userId="89e49ae9-f1bf-4cdc-9af5-3a072d0e59ad" providerId="ADAL" clId="{E5C8912D-F5ED-4A77-ABA8-7C5F754585C0}" dt="2023-05-12T00:55:00.425" v="489" actId="1076"/>
          <ac:spMkLst>
            <pc:docMk/>
            <pc:sldMk cId="3233712479" sldId="258"/>
            <ac:spMk id="153" creationId="{8E6E94CC-7DBA-48FE-B0D4-A6539B52E394}"/>
          </ac:spMkLst>
        </pc:spChg>
        <pc:spChg chg="del">
          <ac:chgData name="AL AYUBI, Moch Thoriq Assegaf" userId="89e49ae9-f1bf-4cdc-9af5-3a072d0e59ad" providerId="ADAL" clId="{E5C8912D-F5ED-4A77-ABA8-7C5F754585C0}" dt="2023-05-05T05:39:33.698" v="167" actId="478"/>
          <ac:spMkLst>
            <pc:docMk/>
            <pc:sldMk cId="3233712479" sldId="258"/>
            <ac:spMk id="153" creationId="{B2B6D93B-729A-4863-9430-A6959D764EDE}"/>
          </ac:spMkLst>
        </pc:spChg>
        <pc:spChg chg="mod">
          <ac:chgData name="AL AYUBI, Moch Thoriq Assegaf" userId="89e49ae9-f1bf-4cdc-9af5-3a072d0e59ad" providerId="ADAL" clId="{E5C8912D-F5ED-4A77-ABA8-7C5F754585C0}" dt="2023-05-12T00:49:08.191" v="279" actId="20577"/>
          <ac:spMkLst>
            <pc:docMk/>
            <pc:sldMk cId="3233712479" sldId="258"/>
            <ac:spMk id="154" creationId="{A15B00C2-4D5B-48F3-8892-430E455B3E6E}"/>
          </ac:spMkLst>
        </pc:spChg>
        <pc:spChg chg="add mod">
          <ac:chgData name="AL AYUBI, Moch Thoriq Assegaf" userId="89e49ae9-f1bf-4cdc-9af5-3a072d0e59ad" providerId="ADAL" clId="{E5C8912D-F5ED-4A77-ABA8-7C5F754585C0}" dt="2023-05-12T00:55:07.048" v="491" actId="1076"/>
          <ac:spMkLst>
            <pc:docMk/>
            <pc:sldMk cId="3233712479" sldId="258"/>
            <ac:spMk id="155" creationId="{183D7B84-E160-40DD-A271-798F10808CEB}"/>
          </ac:spMkLst>
        </pc:spChg>
        <pc:spChg chg="del">
          <ac:chgData name="AL AYUBI, Moch Thoriq Assegaf" userId="89e49ae9-f1bf-4cdc-9af5-3a072d0e59ad" providerId="ADAL" clId="{E5C8912D-F5ED-4A77-ABA8-7C5F754585C0}" dt="2023-05-05T05:39:33.698" v="167" actId="478"/>
          <ac:spMkLst>
            <pc:docMk/>
            <pc:sldMk cId="3233712479" sldId="258"/>
            <ac:spMk id="155" creationId="{21939ECF-FDD4-40E9-9333-5D75A622078C}"/>
          </ac:spMkLst>
        </pc:spChg>
        <pc:spChg chg="add mod">
          <ac:chgData name="AL AYUBI, Moch Thoriq Assegaf" userId="89e49ae9-f1bf-4cdc-9af5-3a072d0e59ad" providerId="ADAL" clId="{E5C8912D-F5ED-4A77-ABA8-7C5F754585C0}" dt="2023-05-12T00:55:21.031" v="494" actId="1076"/>
          <ac:spMkLst>
            <pc:docMk/>
            <pc:sldMk cId="3233712479" sldId="258"/>
            <ac:spMk id="157" creationId="{4CC1D010-4305-4214-A317-3651D64D9D02}"/>
          </ac:spMkLst>
        </pc:spChg>
        <pc:spChg chg="del">
          <ac:chgData name="AL AYUBI, Moch Thoriq Assegaf" userId="89e49ae9-f1bf-4cdc-9af5-3a072d0e59ad" providerId="ADAL" clId="{E5C8912D-F5ED-4A77-ABA8-7C5F754585C0}" dt="2023-05-05T05:39:33.698" v="167" actId="478"/>
          <ac:spMkLst>
            <pc:docMk/>
            <pc:sldMk cId="3233712479" sldId="258"/>
            <ac:spMk id="157" creationId="{9AFFE99E-F2DB-46C3-95B2-162D1DADA7F3}"/>
          </ac:spMkLst>
        </pc:spChg>
        <pc:spChg chg="mod">
          <ac:chgData name="AL AYUBI, Moch Thoriq Assegaf" userId="89e49ae9-f1bf-4cdc-9af5-3a072d0e59ad" providerId="ADAL" clId="{E5C8912D-F5ED-4A77-ABA8-7C5F754585C0}" dt="2023-05-12T00:50:26.453" v="309" actId="20577"/>
          <ac:spMkLst>
            <pc:docMk/>
            <pc:sldMk cId="3233712479" sldId="258"/>
            <ac:spMk id="158" creationId="{08794049-7F28-4AE1-9AD4-3D09B4D05126}"/>
          </ac:spMkLst>
        </pc:spChg>
        <pc:spChg chg="add del mod">
          <ac:chgData name="AL AYUBI, Moch Thoriq Assegaf" userId="89e49ae9-f1bf-4cdc-9af5-3a072d0e59ad" providerId="ADAL" clId="{E5C8912D-F5ED-4A77-ABA8-7C5F754585C0}" dt="2023-05-05T05:46:29.899" v="238" actId="478"/>
          <ac:spMkLst>
            <pc:docMk/>
            <pc:sldMk cId="3233712479" sldId="258"/>
            <ac:spMk id="159" creationId="{5ADD7FF4-E176-42EF-B938-2E02C58A624A}"/>
          </ac:spMkLst>
        </pc:spChg>
        <pc:spChg chg="add mod">
          <ac:chgData name="AL AYUBI, Moch Thoriq Assegaf" userId="89e49ae9-f1bf-4cdc-9af5-3a072d0e59ad" providerId="ADAL" clId="{E5C8912D-F5ED-4A77-ABA8-7C5F754585C0}" dt="2023-05-12T00:55:28.293" v="496" actId="1076"/>
          <ac:spMkLst>
            <pc:docMk/>
            <pc:sldMk cId="3233712479" sldId="258"/>
            <ac:spMk id="159" creationId="{E0B6416E-CD53-4DAB-A555-3F9588CBE5E1}"/>
          </ac:spMkLst>
        </pc:spChg>
        <pc:spChg chg="add del mod">
          <ac:chgData name="AL AYUBI, Moch Thoriq Assegaf" userId="89e49ae9-f1bf-4cdc-9af5-3a072d0e59ad" providerId="ADAL" clId="{E5C8912D-F5ED-4A77-ABA8-7C5F754585C0}" dt="2023-05-12T00:38:46.868" v="251" actId="478"/>
          <ac:spMkLst>
            <pc:docMk/>
            <pc:sldMk cId="3233712479" sldId="258"/>
            <ac:spMk id="160" creationId="{DE4E29F4-6905-4C9C-94B1-4CD105A4A5F7}"/>
          </ac:spMkLst>
        </pc:spChg>
        <pc:spChg chg="add del mod">
          <ac:chgData name="AL AYUBI, Moch Thoriq Assegaf" userId="89e49ae9-f1bf-4cdc-9af5-3a072d0e59ad" providerId="ADAL" clId="{E5C8912D-F5ED-4A77-ABA8-7C5F754585C0}" dt="2023-05-12T00:38:46.868" v="251" actId="478"/>
          <ac:spMkLst>
            <pc:docMk/>
            <pc:sldMk cId="3233712479" sldId="258"/>
            <ac:spMk id="161" creationId="{608A45D0-BCD5-4EED-84AF-3DB203885A52}"/>
          </ac:spMkLst>
        </pc:spChg>
        <pc:spChg chg="add del mod">
          <ac:chgData name="AL AYUBI, Moch Thoriq Assegaf" userId="89e49ae9-f1bf-4cdc-9af5-3a072d0e59ad" providerId="ADAL" clId="{E5C8912D-F5ED-4A77-ABA8-7C5F754585C0}" dt="2023-05-12T00:38:49.197" v="252" actId="478"/>
          <ac:spMkLst>
            <pc:docMk/>
            <pc:sldMk cId="3233712479" sldId="258"/>
            <ac:spMk id="162" creationId="{A645FF68-950D-4055-88E1-8C1E7557FDC1}"/>
          </ac:spMkLst>
        </pc:spChg>
        <pc:spChg chg="add del mod">
          <ac:chgData name="AL AYUBI, Moch Thoriq Assegaf" userId="89e49ae9-f1bf-4cdc-9af5-3a072d0e59ad" providerId="ADAL" clId="{E5C8912D-F5ED-4A77-ABA8-7C5F754585C0}" dt="2023-05-12T00:38:46.868" v="251" actId="478"/>
          <ac:spMkLst>
            <pc:docMk/>
            <pc:sldMk cId="3233712479" sldId="258"/>
            <ac:spMk id="163" creationId="{C5775DAC-2926-47B0-AA50-115115582C6F}"/>
          </ac:spMkLst>
        </pc:spChg>
        <pc:spChg chg="add del mod">
          <ac:chgData name="AL AYUBI, Moch Thoriq Assegaf" userId="89e49ae9-f1bf-4cdc-9af5-3a072d0e59ad" providerId="ADAL" clId="{E5C8912D-F5ED-4A77-ABA8-7C5F754585C0}" dt="2023-05-12T00:38:46.868" v="251" actId="478"/>
          <ac:spMkLst>
            <pc:docMk/>
            <pc:sldMk cId="3233712479" sldId="258"/>
            <ac:spMk id="164" creationId="{D5BFF3C5-9428-43FD-B82C-EC0B4F172BE1}"/>
          </ac:spMkLst>
        </pc:spChg>
        <pc:spChg chg="add mod">
          <ac:chgData name="AL AYUBI, Moch Thoriq Assegaf" userId="89e49ae9-f1bf-4cdc-9af5-3a072d0e59ad" providerId="ADAL" clId="{E5C8912D-F5ED-4A77-ABA8-7C5F754585C0}" dt="2023-05-12T00:52:41.425" v="432" actId="1076"/>
          <ac:spMkLst>
            <pc:docMk/>
            <pc:sldMk cId="3233712479" sldId="258"/>
            <ac:spMk id="166" creationId="{46CC14EC-ABC8-4055-A122-B503E08B532C}"/>
          </ac:spMkLst>
        </pc:spChg>
        <pc:spChg chg="del">
          <ac:chgData name="AL AYUBI, Moch Thoriq Assegaf" userId="89e49ae9-f1bf-4cdc-9af5-3a072d0e59ad" providerId="ADAL" clId="{E5C8912D-F5ED-4A77-ABA8-7C5F754585C0}" dt="2023-05-05T05:39:33.698" v="167" actId="478"/>
          <ac:spMkLst>
            <pc:docMk/>
            <pc:sldMk cId="3233712479" sldId="258"/>
            <ac:spMk id="167" creationId="{3E6AB64C-F7D2-4CCC-B07C-17D4A945CC82}"/>
          </ac:spMkLst>
        </pc:spChg>
        <pc:spChg chg="add del mod">
          <ac:chgData name="AL AYUBI, Moch Thoriq Assegaf" userId="89e49ae9-f1bf-4cdc-9af5-3a072d0e59ad" providerId="ADAL" clId="{E5C8912D-F5ED-4A77-ABA8-7C5F754585C0}" dt="2023-05-12T00:38:46.868" v="251" actId="478"/>
          <ac:spMkLst>
            <pc:docMk/>
            <pc:sldMk cId="3233712479" sldId="258"/>
            <ac:spMk id="168" creationId="{FD4CAD25-9F75-4DD1-94D3-5740B87A8369}"/>
          </ac:spMkLst>
        </pc:spChg>
        <pc:spChg chg="del">
          <ac:chgData name="AL AYUBI, Moch Thoriq Assegaf" userId="89e49ae9-f1bf-4cdc-9af5-3a072d0e59ad" providerId="ADAL" clId="{E5C8912D-F5ED-4A77-ABA8-7C5F754585C0}" dt="2023-05-05T05:39:33.698" v="167" actId="478"/>
          <ac:spMkLst>
            <pc:docMk/>
            <pc:sldMk cId="3233712479" sldId="258"/>
            <ac:spMk id="169" creationId="{F2421F67-A7B0-490B-93DF-DC560258E9E1}"/>
          </ac:spMkLst>
        </pc:spChg>
        <pc:spChg chg="add mod">
          <ac:chgData name="AL AYUBI, Moch Thoriq Assegaf" userId="89e49ae9-f1bf-4cdc-9af5-3a072d0e59ad" providerId="ADAL" clId="{E5C8912D-F5ED-4A77-ABA8-7C5F754585C0}" dt="2023-05-12T00:52:19.931" v="416" actId="1076"/>
          <ac:spMkLst>
            <pc:docMk/>
            <pc:sldMk cId="3233712479" sldId="258"/>
            <ac:spMk id="170" creationId="{2542D29C-05FB-464F-BE5C-ED1E3517F2DD}"/>
          </ac:spMkLst>
        </pc:spChg>
        <pc:spChg chg="add del mod">
          <ac:chgData name="AL AYUBI, Moch Thoriq Assegaf" userId="89e49ae9-f1bf-4cdc-9af5-3a072d0e59ad" providerId="ADAL" clId="{E5C8912D-F5ED-4A77-ABA8-7C5F754585C0}" dt="2023-05-12T00:38:46.868" v="251" actId="478"/>
          <ac:spMkLst>
            <pc:docMk/>
            <pc:sldMk cId="3233712479" sldId="258"/>
            <ac:spMk id="171" creationId="{4C9D88DE-9738-4BEE-A589-B36455ABD85E}"/>
          </ac:spMkLst>
        </pc:spChg>
        <pc:spChg chg="add del mod">
          <ac:chgData name="AL AYUBI, Moch Thoriq Assegaf" userId="89e49ae9-f1bf-4cdc-9af5-3a072d0e59ad" providerId="ADAL" clId="{E5C8912D-F5ED-4A77-ABA8-7C5F754585C0}" dt="2023-05-12T00:38:46.868" v="251" actId="478"/>
          <ac:spMkLst>
            <pc:docMk/>
            <pc:sldMk cId="3233712479" sldId="258"/>
            <ac:spMk id="172" creationId="{CE384280-E544-4B77-9D46-899B72CE1503}"/>
          </ac:spMkLst>
        </pc:spChg>
        <pc:grpChg chg="mod">
          <ac:chgData name="AL AYUBI, Moch Thoriq Assegaf" userId="89e49ae9-f1bf-4cdc-9af5-3a072d0e59ad" providerId="ADAL" clId="{E5C8912D-F5ED-4A77-ABA8-7C5F754585C0}" dt="2023-05-05T03:34:33.236" v="96" actId="1076"/>
          <ac:grpSpMkLst>
            <pc:docMk/>
            <pc:sldMk cId="3233712479" sldId="258"/>
            <ac:grpSpMk id="6" creationId="{CCF7E39E-38D6-434E-8E46-8D6B787D6974}"/>
          </ac:grpSpMkLst>
        </pc:grpChg>
        <pc:graphicFrameChg chg="modGraphic">
          <ac:chgData name="AL AYUBI, Moch Thoriq Assegaf" userId="89e49ae9-f1bf-4cdc-9af5-3a072d0e59ad" providerId="ADAL" clId="{E5C8912D-F5ED-4A77-ABA8-7C5F754585C0}" dt="2023-05-12T00:52:50.300" v="455" actId="20577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E5C8912D-F5ED-4A77-ABA8-7C5F754585C0}" dt="2023-05-12T00:56:04.428" v="502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E5C8912D-F5ED-4A77-ABA8-7C5F754585C0}" dt="2023-05-12T00:51:22.632" v="393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Graphic">
          <ac:chgData name="AL AYUBI, Moch Thoriq Assegaf" userId="89e49ae9-f1bf-4cdc-9af5-3a072d0e59ad" providerId="ADAL" clId="{E5C8912D-F5ED-4A77-ABA8-7C5F754585C0}" dt="2023-05-12T00:53:11.561" v="475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E5C8912D-F5ED-4A77-ABA8-7C5F754585C0}" dt="2023-05-05T03:47:01.860" v="123" actId="1076"/>
          <ac:picMkLst>
            <pc:docMk/>
            <pc:sldMk cId="3233712479" sldId="258"/>
            <ac:picMk id="7" creationId="{097E27E9-B31A-4818-B1A4-AFA1C4361412}"/>
          </ac:picMkLst>
        </pc:picChg>
        <pc:picChg chg="add mod">
          <ac:chgData name="AL AYUBI, Moch Thoriq Assegaf" userId="89e49ae9-f1bf-4cdc-9af5-3a072d0e59ad" providerId="ADAL" clId="{E5C8912D-F5ED-4A77-ABA8-7C5F754585C0}" dt="2023-05-12T00:49:15.701" v="280" actId="1076"/>
          <ac:picMkLst>
            <pc:docMk/>
            <pc:sldMk cId="3233712479" sldId="258"/>
            <ac:picMk id="11" creationId="{CA23B86A-FEBF-4BA7-A8B3-6B50B9D76848}"/>
          </ac:picMkLst>
        </pc:picChg>
        <pc:picChg chg="add mod">
          <ac:chgData name="AL AYUBI, Moch Thoriq Assegaf" userId="89e49ae9-f1bf-4cdc-9af5-3a072d0e59ad" providerId="ADAL" clId="{E5C8912D-F5ED-4A77-ABA8-7C5F754585C0}" dt="2023-05-12T00:49:23.617" v="282" actId="1076"/>
          <ac:picMkLst>
            <pc:docMk/>
            <pc:sldMk cId="3233712479" sldId="258"/>
            <ac:picMk id="18" creationId="{AF66787D-EDA9-457C-9C62-B584BF0A455D}"/>
          </ac:picMkLst>
        </pc:picChg>
        <pc:picChg chg="mod">
          <ac:chgData name="AL AYUBI, Moch Thoriq Assegaf" userId="89e49ae9-f1bf-4cdc-9af5-3a072d0e59ad" providerId="ADAL" clId="{E5C8912D-F5ED-4A77-ABA8-7C5F754585C0}" dt="2023-05-05T03:46:40.564" v="102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E5C8912D-F5ED-4A77-ABA8-7C5F754585C0}" dt="2023-05-12T00:49:19.469" v="281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E5C8912D-F5ED-4A77-ABA8-7C5F754585C0}" dt="2023-05-12T00:49:44.218" v="283" actId="1076"/>
          <ac:picMkLst>
            <pc:docMk/>
            <pc:sldMk cId="3233712479" sldId="258"/>
            <ac:picMk id="137" creationId="{A268352A-E882-4850-B4BA-2B9C094D9740}"/>
          </ac:picMkLst>
        </pc:picChg>
      </pc:sldChg>
    </pc:docChg>
  </pc:docChgLst>
  <pc:docChgLst>
    <pc:chgData name="AL AYUBI, Moch Thoriq Assegaf" userId="89e49ae9-f1bf-4cdc-9af5-3a072d0e59ad" providerId="ADAL" clId="{AD99854F-2007-4223-8196-026E3EBDF74E}"/>
    <pc:docChg chg="undo custSel modSld">
      <pc:chgData name="AL AYUBI, Moch Thoriq Assegaf" userId="89e49ae9-f1bf-4cdc-9af5-3a072d0e59ad" providerId="ADAL" clId="{AD99854F-2007-4223-8196-026E3EBDF74E}" dt="2023-04-28T03:49:33.019" v="583" actId="1076"/>
      <pc:docMkLst>
        <pc:docMk/>
      </pc:docMkLst>
      <pc:sldChg chg="addSp delSp modSp mod">
        <pc:chgData name="AL AYUBI, Moch Thoriq Assegaf" userId="89e49ae9-f1bf-4cdc-9af5-3a072d0e59ad" providerId="ADAL" clId="{AD99854F-2007-4223-8196-026E3EBDF74E}" dt="2023-04-28T03:49:33.019" v="583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AD99854F-2007-4223-8196-026E3EBDF74E}" dt="2023-04-28T02:00:27.203" v="11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AD99854F-2007-4223-8196-026E3EBDF74E}" dt="2023-04-28T03:49:33.019" v="583" actId="1076"/>
          <ac:spMkLst>
            <pc:docMk/>
            <pc:sldMk cId="3233712479" sldId="258"/>
            <ac:spMk id="8" creationId="{55491C1F-4A01-47AC-998B-1040FAB04CF1}"/>
          </ac:spMkLst>
        </pc:spChg>
        <pc:spChg chg="add mod ord">
          <ac:chgData name="AL AYUBI, Moch Thoriq Assegaf" userId="89e49ae9-f1bf-4cdc-9af5-3a072d0e59ad" providerId="ADAL" clId="{AD99854F-2007-4223-8196-026E3EBDF74E}" dt="2023-04-28T03:46:59.373" v="433" actId="207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AD99854F-2007-4223-8196-026E3EBDF74E}" dt="2023-04-28T03:39:07.620" v="256" actId="20577"/>
          <ac:spMkLst>
            <pc:docMk/>
            <pc:sldMk cId="3233712479" sldId="258"/>
            <ac:spMk id="27" creationId="{56A72CC8-CE52-4C39-AB58-E792897DE88D}"/>
          </ac:spMkLst>
        </pc:spChg>
        <pc:spChg chg="add mod">
          <ac:chgData name="AL AYUBI, Moch Thoriq Assegaf" userId="89e49ae9-f1bf-4cdc-9af5-3a072d0e59ad" providerId="ADAL" clId="{AD99854F-2007-4223-8196-026E3EBDF74E}" dt="2023-04-28T03:33:10.537" v="140" actId="208"/>
          <ac:spMkLst>
            <pc:docMk/>
            <pc:sldMk cId="3233712479" sldId="258"/>
            <ac:spMk id="120" creationId="{2C2A947E-242D-435B-98DF-6FAAFA484EE3}"/>
          </ac:spMkLst>
        </pc:spChg>
        <pc:spChg chg="mod">
          <ac:chgData name="AL AYUBI, Moch Thoriq Assegaf" userId="89e49ae9-f1bf-4cdc-9af5-3a072d0e59ad" providerId="ADAL" clId="{AD99854F-2007-4223-8196-026E3EBDF74E}" dt="2023-04-28T03:29:12.644" v="85" actId="165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AD99854F-2007-4223-8196-026E3EBDF74E}" dt="2023-04-28T03:29:12.644" v="85" actId="165"/>
          <ac:spMkLst>
            <pc:docMk/>
            <pc:sldMk cId="3233712479" sldId="258"/>
            <ac:spMk id="130" creationId="{7D99D04C-256E-440D-AA96-575652B44C95}"/>
          </ac:spMkLst>
        </pc:spChg>
        <pc:spChg chg="mod">
          <ac:chgData name="AL AYUBI, Moch Thoriq Assegaf" userId="89e49ae9-f1bf-4cdc-9af5-3a072d0e59ad" providerId="ADAL" clId="{AD99854F-2007-4223-8196-026E3EBDF74E}" dt="2023-04-28T03:29:12.644" v="85" actId="165"/>
          <ac:spMkLst>
            <pc:docMk/>
            <pc:sldMk cId="3233712479" sldId="258"/>
            <ac:spMk id="131" creationId="{040C48DC-6E1B-405C-BD67-AEB2DB24FF94}"/>
          </ac:spMkLst>
        </pc:spChg>
        <pc:spChg chg="add mod">
          <ac:chgData name="AL AYUBI, Moch Thoriq Assegaf" userId="89e49ae9-f1bf-4cdc-9af5-3a072d0e59ad" providerId="ADAL" clId="{AD99854F-2007-4223-8196-026E3EBDF74E}" dt="2023-04-28T03:34:50.777" v="231" actId="1076"/>
          <ac:spMkLst>
            <pc:docMk/>
            <pc:sldMk cId="3233712479" sldId="258"/>
            <ac:spMk id="132" creationId="{335FD8EC-E79A-40C7-B4CE-4F708127B9E8}"/>
          </ac:spMkLst>
        </pc:spChg>
        <pc:spChg chg="mod">
          <ac:chgData name="AL AYUBI, Moch Thoriq Assegaf" userId="89e49ae9-f1bf-4cdc-9af5-3a072d0e59ad" providerId="ADAL" clId="{AD99854F-2007-4223-8196-026E3EBDF74E}" dt="2023-04-28T03:39:25.423" v="268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AD99854F-2007-4223-8196-026E3EBDF74E}" dt="2023-04-28T03:39:15.296" v="262" actId="20577"/>
          <ac:spMkLst>
            <pc:docMk/>
            <pc:sldMk cId="3233712479" sldId="258"/>
            <ac:spMk id="135" creationId="{7F67E718-25D0-4829-90FE-048C92AA24B6}"/>
          </ac:spMkLst>
        </pc:spChg>
        <pc:spChg chg="add mod">
          <ac:chgData name="AL AYUBI, Moch Thoriq Assegaf" userId="89e49ae9-f1bf-4cdc-9af5-3a072d0e59ad" providerId="ADAL" clId="{AD99854F-2007-4223-8196-026E3EBDF74E}" dt="2023-04-28T03:35:04.770" v="233" actId="1076"/>
          <ac:spMkLst>
            <pc:docMk/>
            <pc:sldMk cId="3233712479" sldId="258"/>
            <ac:spMk id="136" creationId="{55FD5BE3-282B-4123-A857-A395DEFF31C6}"/>
          </ac:spMkLst>
        </pc:spChg>
        <pc:spChg chg="del mod">
          <ac:chgData name="AL AYUBI, Moch Thoriq Assegaf" userId="89e49ae9-f1bf-4cdc-9af5-3a072d0e59ad" providerId="ADAL" clId="{AD99854F-2007-4223-8196-026E3EBDF74E}" dt="2023-04-28T03:34:31.865" v="222" actId="478"/>
          <ac:spMkLst>
            <pc:docMk/>
            <pc:sldMk cId="3233712479" sldId="258"/>
            <ac:spMk id="139" creationId="{3CAC4BCF-DB17-448E-B08A-CB07CD9D11EC}"/>
          </ac:spMkLst>
        </pc:spChg>
        <pc:spChg chg="del">
          <ac:chgData name="AL AYUBI, Moch Thoriq Assegaf" userId="89e49ae9-f1bf-4cdc-9af5-3a072d0e59ad" providerId="ADAL" clId="{AD99854F-2007-4223-8196-026E3EBDF74E}" dt="2023-04-28T03:35:10.526" v="234" actId="478"/>
          <ac:spMkLst>
            <pc:docMk/>
            <pc:sldMk cId="3233712479" sldId="258"/>
            <ac:spMk id="140" creationId="{F4C266B7-426B-4607-BDE7-3D4BAACC7E78}"/>
          </ac:spMkLst>
        </pc:spChg>
        <pc:spChg chg="add mod">
          <ac:chgData name="AL AYUBI, Moch Thoriq Assegaf" userId="89e49ae9-f1bf-4cdc-9af5-3a072d0e59ad" providerId="ADAL" clId="{AD99854F-2007-4223-8196-026E3EBDF74E}" dt="2023-04-28T03:35:45.760" v="238" actId="1076"/>
          <ac:spMkLst>
            <pc:docMk/>
            <pc:sldMk cId="3233712479" sldId="258"/>
            <ac:spMk id="144" creationId="{37A017F6-6B41-43C1-89EC-C56E1554A0DA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47" creationId="{C05BD5AE-DE50-41BC-90C0-EC805AC6DCEC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48" creationId="{FE08F5CE-B096-4EBD-80C1-2D1534826C7E}"/>
          </ac:spMkLst>
        </pc:spChg>
        <pc:spChg chg="add mod">
          <ac:chgData name="AL AYUBI, Moch Thoriq Assegaf" userId="89e49ae9-f1bf-4cdc-9af5-3a072d0e59ad" providerId="ADAL" clId="{AD99854F-2007-4223-8196-026E3EBDF74E}" dt="2023-04-28T03:35:58.908" v="240" actId="1076"/>
          <ac:spMkLst>
            <pc:docMk/>
            <pc:sldMk cId="3233712479" sldId="258"/>
            <ac:spMk id="149" creationId="{83E2EAC8-B1EE-4EC5-801D-DC42D4D41BA9}"/>
          </ac:spMkLst>
        </pc:spChg>
        <pc:spChg chg="add mod">
          <ac:chgData name="AL AYUBI, Moch Thoriq Assegaf" userId="89e49ae9-f1bf-4cdc-9af5-3a072d0e59ad" providerId="ADAL" clId="{AD99854F-2007-4223-8196-026E3EBDF74E}" dt="2023-04-28T03:36:05.195" v="242" actId="1076"/>
          <ac:spMkLst>
            <pc:docMk/>
            <pc:sldMk cId="3233712479" sldId="258"/>
            <ac:spMk id="150" creationId="{5E93DCC7-2460-4397-8E3E-CB646CBC8B5C}"/>
          </ac:spMkLst>
        </pc:spChg>
        <pc:spChg chg="add mod">
          <ac:chgData name="AL AYUBI, Moch Thoriq Assegaf" userId="89e49ae9-f1bf-4cdc-9af5-3a072d0e59ad" providerId="ADAL" clId="{AD99854F-2007-4223-8196-026E3EBDF74E}" dt="2023-04-28T03:38:21.828" v="244" actId="1076"/>
          <ac:spMkLst>
            <pc:docMk/>
            <pc:sldMk cId="3233712479" sldId="258"/>
            <ac:spMk id="153" creationId="{B2B6D93B-729A-4863-9430-A6959D764EDE}"/>
          </ac:spMkLst>
        </pc:spChg>
        <pc:spChg chg="mod topLvl">
          <ac:chgData name="AL AYUBI, Moch Thoriq Assegaf" userId="89e49ae9-f1bf-4cdc-9af5-3a072d0e59ad" providerId="ADAL" clId="{AD99854F-2007-4223-8196-026E3EBDF74E}" dt="2023-04-28T03:32:09.069" v="111" actId="20577"/>
          <ac:spMkLst>
            <pc:docMk/>
            <pc:sldMk cId="3233712479" sldId="258"/>
            <ac:spMk id="154" creationId="{A15B00C2-4D5B-48F3-8892-430E455B3E6E}"/>
          </ac:spMkLst>
        </pc:spChg>
        <pc:spChg chg="add mod">
          <ac:chgData name="AL AYUBI, Moch Thoriq Assegaf" userId="89e49ae9-f1bf-4cdc-9af5-3a072d0e59ad" providerId="ADAL" clId="{AD99854F-2007-4223-8196-026E3EBDF74E}" dt="2023-04-28T03:38:26.183" v="246" actId="1076"/>
          <ac:spMkLst>
            <pc:docMk/>
            <pc:sldMk cId="3233712479" sldId="258"/>
            <ac:spMk id="155" creationId="{21939ECF-FDD4-40E9-9333-5D75A622078C}"/>
          </ac:spMkLst>
        </pc:spChg>
        <pc:spChg chg="add mod">
          <ac:chgData name="AL AYUBI, Moch Thoriq Assegaf" userId="89e49ae9-f1bf-4cdc-9af5-3a072d0e59ad" providerId="ADAL" clId="{AD99854F-2007-4223-8196-026E3EBDF74E}" dt="2023-04-28T03:38:31.500" v="248" actId="1076"/>
          <ac:spMkLst>
            <pc:docMk/>
            <pc:sldMk cId="3233712479" sldId="258"/>
            <ac:spMk id="157" creationId="{9AFFE99E-F2DB-46C3-95B2-162D1DADA7F3}"/>
          </ac:spMkLst>
        </pc:spChg>
        <pc:spChg chg="mod topLvl">
          <ac:chgData name="AL AYUBI, Moch Thoriq Assegaf" userId="89e49ae9-f1bf-4cdc-9af5-3a072d0e59ad" providerId="ADAL" clId="{AD99854F-2007-4223-8196-026E3EBDF74E}" dt="2023-04-28T03:39:31.482" v="274" actId="20577"/>
          <ac:spMkLst>
            <pc:docMk/>
            <pc:sldMk cId="3233712479" sldId="258"/>
            <ac:spMk id="158" creationId="{08794049-7F28-4AE1-9AD4-3D09B4D05126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59" creationId="{68B53385-476E-4F76-BBAD-8C07504070E2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60" creationId="{A6E01B58-A3B9-42A5-B38F-4ABDFBE94BBA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61" creationId="{E46B6760-4830-4D78-B636-DDD8D9940A67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62" creationId="{917A1026-C1EF-46D7-9ED7-06659907D44F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63" creationId="{D08CE39E-B2FD-41D9-BDAC-C01403AEB531}"/>
          </ac:spMkLst>
        </pc:spChg>
        <pc:spChg chg="del">
          <ac:chgData name="AL AYUBI, Moch Thoriq Assegaf" userId="89e49ae9-f1bf-4cdc-9af5-3a072d0e59ad" providerId="ADAL" clId="{AD99854F-2007-4223-8196-026E3EBDF74E}" dt="2023-04-28T03:35:12.685" v="235" actId="478"/>
          <ac:spMkLst>
            <pc:docMk/>
            <pc:sldMk cId="3233712479" sldId="258"/>
            <ac:spMk id="164" creationId="{6C574445-62DB-4AD0-A7F9-FEF44111DACE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66" creationId="{77EA453E-6125-4816-BB6D-373E75E6365D}"/>
          </ac:spMkLst>
        </pc:spChg>
        <pc:spChg chg="add mod">
          <ac:chgData name="AL AYUBI, Moch Thoriq Assegaf" userId="89e49ae9-f1bf-4cdc-9af5-3a072d0e59ad" providerId="ADAL" clId="{AD99854F-2007-4223-8196-026E3EBDF74E}" dt="2023-04-28T03:38:36.152" v="250" actId="1076"/>
          <ac:spMkLst>
            <pc:docMk/>
            <pc:sldMk cId="3233712479" sldId="258"/>
            <ac:spMk id="167" creationId="{3E6AB64C-F7D2-4CCC-B07C-17D4A945CC82}"/>
          </ac:spMkLst>
        </pc:spChg>
        <pc:spChg chg="del">
          <ac:chgData name="AL AYUBI, Moch Thoriq Assegaf" userId="89e49ae9-f1bf-4cdc-9af5-3a072d0e59ad" providerId="ADAL" clId="{AD99854F-2007-4223-8196-026E3EBDF74E}" dt="2023-04-28T03:34:34.053" v="223" actId="478"/>
          <ac:spMkLst>
            <pc:docMk/>
            <pc:sldMk cId="3233712479" sldId="258"/>
            <ac:spMk id="168" creationId="{10F0D972-98AE-4EDB-B308-12B73295262D}"/>
          </ac:spMkLst>
        </pc:spChg>
        <pc:spChg chg="add mod">
          <ac:chgData name="AL AYUBI, Moch Thoriq Assegaf" userId="89e49ae9-f1bf-4cdc-9af5-3a072d0e59ad" providerId="ADAL" clId="{AD99854F-2007-4223-8196-026E3EBDF74E}" dt="2023-04-28T03:38:46.428" v="252" actId="1076"/>
          <ac:spMkLst>
            <pc:docMk/>
            <pc:sldMk cId="3233712479" sldId="258"/>
            <ac:spMk id="169" creationId="{F2421F67-A7B0-490B-93DF-DC560258E9E1}"/>
          </ac:spMkLst>
        </pc:spChg>
        <pc:spChg chg="add del mod">
          <ac:chgData name="AL AYUBI, Moch Thoriq Assegaf" userId="89e49ae9-f1bf-4cdc-9af5-3a072d0e59ad" providerId="ADAL" clId="{AD99854F-2007-4223-8196-026E3EBDF74E}" dt="2023-04-28T03:47:57.496" v="443" actId="478"/>
          <ac:spMkLst>
            <pc:docMk/>
            <pc:sldMk cId="3233712479" sldId="258"/>
            <ac:spMk id="170" creationId="{1A65951F-7CFF-4004-97BD-A62799400D82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78" creationId="{FCA12ACA-FC10-45F5-8623-6D90B3E2FD54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81" creationId="{8CA625BE-84C1-4FC8-95E4-8E7193CEEF69}"/>
          </ac:spMkLst>
        </pc:spChg>
        <pc:spChg chg="del">
          <ac:chgData name="AL AYUBI, Moch Thoriq Assegaf" userId="89e49ae9-f1bf-4cdc-9af5-3a072d0e59ad" providerId="ADAL" clId="{AD99854F-2007-4223-8196-026E3EBDF74E}" dt="2023-04-28T03:35:17.855" v="236" actId="478"/>
          <ac:spMkLst>
            <pc:docMk/>
            <pc:sldMk cId="3233712479" sldId="258"/>
            <ac:spMk id="182" creationId="{E5038C3C-6F2F-437B-8C0E-80564E5E2673}"/>
          </ac:spMkLst>
        </pc:spChg>
        <pc:grpChg chg="mod">
          <ac:chgData name="AL AYUBI, Moch Thoriq Assegaf" userId="89e49ae9-f1bf-4cdc-9af5-3a072d0e59ad" providerId="ADAL" clId="{AD99854F-2007-4223-8196-026E3EBDF74E}" dt="2023-04-28T03:29:12.644" v="85" actId="165"/>
          <ac:grpSpMkLst>
            <pc:docMk/>
            <pc:sldMk cId="3233712479" sldId="258"/>
            <ac:grpSpMk id="2" creationId="{FAFF632C-5FD8-4931-A835-248DB68B8206}"/>
          </ac:grpSpMkLst>
        </pc:grpChg>
        <pc:grpChg chg="mod topLvl">
          <ac:chgData name="AL AYUBI, Moch Thoriq Assegaf" userId="89e49ae9-f1bf-4cdc-9af5-3a072d0e59ad" providerId="ADAL" clId="{AD99854F-2007-4223-8196-026E3EBDF74E}" dt="2023-04-28T03:48:13.004" v="447" actId="1076"/>
          <ac:grpSpMkLst>
            <pc:docMk/>
            <pc:sldMk cId="3233712479" sldId="258"/>
            <ac:grpSpMk id="6" creationId="{CCF7E39E-38D6-434E-8E46-8D6B787D6974}"/>
          </ac:grpSpMkLst>
        </pc:grpChg>
        <pc:grpChg chg="del">
          <ac:chgData name="AL AYUBI, Moch Thoriq Assegaf" userId="89e49ae9-f1bf-4cdc-9af5-3a072d0e59ad" providerId="ADAL" clId="{AD99854F-2007-4223-8196-026E3EBDF74E}" dt="2023-04-28T03:29:12.644" v="85" actId="165"/>
          <ac:grpSpMkLst>
            <pc:docMk/>
            <pc:sldMk cId="3233712479" sldId="258"/>
            <ac:grpSpMk id="18" creationId="{0E327427-AA91-490D-8021-8A2D5C5D785A}"/>
          </ac:grpSpMkLst>
        </pc:grpChg>
        <pc:grpChg chg="mod">
          <ac:chgData name="AL AYUBI, Moch Thoriq Assegaf" userId="89e49ae9-f1bf-4cdc-9af5-3a072d0e59ad" providerId="ADAL" clId="{AD99854F-2007-4223-8196-026E3EBDF74E}" dt="2023-04-28T03:27:16.954" v="71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Graphic">
          <ac:chgData name="AL AYUBI, Moch Thoriq Assegaf" userId="89e49ae9-f1bf-4cdc-9af5-3a072d0e59ad" providerId="ADAL" clId="{AD99854F-2007-4223-8196-026E3EBDF74E}" dt="2023-04-28T03:34:37.795" v="229" actId="20577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AD99854F-2007-4223-8196-026E3EBDF74E}" dt="2023-04-28T03:48:28.103" v="448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AD99854F-2007-4223-8196-026E3EBDF74E}" dt="2023-04-28T03:40:56.075" v="402" actId="1076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Graphic">
          <ac:chgData name="AL AYUBI, Moch Thoriq Assegaf" userId="89e49ae9-f1bf-4cdc-9af5-3a072d0e59ad" providerId="ADAL" clId="{AD99854F-2007-4223-8196-026E3EBDF74E}" dt="2023-04-28T03:34:22.296" v="220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add mod">
          <ac:chgData name="AL AYUBI, Moch Thoriq Assegaf" userId="89e49ae9-f1bf-4cdc-9af5-3a072d0e59ad" providerId="ADAL" clId="{AD99854F-2007-4223-8196-026E3EBDF74E}" dt="2023-04-28T03:48:13.004" v="447" actId="1076"/>
          <ac:picMkLst>
            <pc:docMk/>
            <pc:sldMk cId="3233712479" sldId="258"/>
            <ac:picMk id="7" creationId="{097E27E9-B31A-4818-B1A4-AFA1C4361412}"/>
          </ac:picMkLst>
        </pc:picChg>
        <pc:picChg chg="mod topLvl">
          <ac:chgData name="AL AYUBI, Moch Thoriq Assegaf" userId="89e49ae9-f1bf-4cdc-9af5-3a072d0e59ad" providerId="ADAL" clId="{AD99854F-2007-4223-8196-026E3EBDF74E}" dt="2023-04-28T03:29:16.667" v="86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AD99854F-2007-4223-8196-026E3EBDF74E}" dt="2023-04-28T03:48:13.004" v="447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AD99854F-2007-4223-8196-026E3EBDF74E}" dt="2023-04-28T03:29:12.644" v="85" actId="165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AD99854F-2007-4223-8196-026E3EBDF74E}" dt="2023-04-28T03:29:12.644" v="85" actId="165"/>
          <ac:picMkLst>
            <pc:docMk/>
            <pc:sldMk cId="3233712479" sldId="258"/>
            <ac:picMk id="128" creationId="{D37493A7-D986-42EF-ADD4-50BA2B936451}"/>
          </ac:picMkLst>
        </pc:picChg>
        <pc:picChg chg="mod">
          <ac:chgData name="AL AYUBI, Moch Thoriq Assegaf" userId="89e49ae9-f1bf-4cdc-9af5-3a072d0e59ad" providerId="ADAL" clId="{AD99854F-2007-4223-8196-026E3EBDF74E}" dt="2023-04-28T03:28:16.350" v="79" actId="1076"/>
          <ac:picMkLst>
            <pc:docMk/>
            <pc:sldMk cId="3233712479" sldId="258"/>
            <ac:picMk id="138" creationId="{FB8496CE-7504-4005-8958-1AB852A033F8}"/>
          </ac:picMkLst>
        </pc:picChg>
      </pc:sldChg>
    </pc:docChg>
  </pc:docChgLst>
  <pc:docChgLst>
    <pc:chgData name="AL AYUBI, Moch Thoriq Assegaf" userId="89e49ae9-f1bf-4cdc-9af5-3a072d0e59ad" providerId="ADAL" clId="{FA26FC8B-3C59-4BBD-A97B-42FBAC2EE023}"/>
    <pc:docChg chg="custSel modSld">
      <pc:chgData name="AL AYUBI, Moch Thoriq Assegaf" userId="89e49ae9-f1bf-4cdc-9af5-3a072d0e59ad" providerId="ADAL" clId="{FA26FC8B-3C59-4BBD-A97B-42FBAC2EE023}" dt="2025-06-15T11:17:35.027" v="246" actId="20577"/>
      <pc:docMkLst>
        <pc:docMk/>
      </pc:docMkLst>
      <pc:sldChg chg="modSp mod">
        <pc:chgData name="AL AYUBI, Moch Thoriq Assegaf" userId="89e49ae9-f1bf-4cdc-9af5-3a072d0e59ad" providerId="ADAL" clId="{FA26FC8B-3C59-4BBD-A97B-42FBAC2EE023}" dt="2025-06-15T11:16:48.982" v="233" actId="404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FA26FC8B-3C59-4BBD-A97B-42FBAC2EE023}" dt="2025-06-15T11:06:42.775" v="8" actId="20577"/>
          <ac:spMkLst>
            <pc:docMk/>
            <pc:sldMk cId="1457485878" sldId="263"/>
            <ac:spMk id="12" creationId="{F37DD3AC-9772-AC60-781E-2825A0F48F8B}"/>
          </ac:spMkLst>
        </pc:spChg>
        <pc:grpChg chg="mod">
          <ac:chgData name="AL AYUBI, Moch Thoriq Assegaf" userId="89e49ae9-f1bf-4cdc-9af5-3a072d0e59ad" providerId="ADAL" clId="{FA26FC8B-3C59-4BBD-A97B-42FBAC2EE023}" dt="2025-06-15T11:13:02.343" v="40" actId="1076"/>
          <ac:grpSpMkLst>
            <pc:docMk/>
            <pc:sldMk cId="1457485878" sldId="263"/>
            <ac:grpSpMk id="47" creationId="{8144EE2D-E407-2030-952D-290FB1BD48CA}"/>
          </ac:grpSpMkLst>
        </pc:grpChg>
        <pc:graphicFrameChg chg="mod modGraphic">
          <ac:chgData name="AL AYUBI, Moch Thoriq Assegaf" userId="89e49ae9-f1bf-4cdc-9af5-3a072d0e59ad" providerId="ADAL" clId="{FA26FC8B-3C59-4BBD-A97B-42FBAC2EE023}" dt="2025-06-15T11:12:47.572" v="38" actId="20577"/>
          <ac:graphicFrameMkLst>
            <pc:docMk/>
            <pc:sldMk cId="1457485878" sldId="263"/>
            <ac:graphicFrameMk id="32" creationId="{A99EC13F-7678-3374-D7C2-9B86208068DF}"/>
          </ac:graphicFrameMkLst>
        </pc:graphicFrameChg>
        <pc:graphicFrameChg chg="mod modGraphic">
          <ac:chgData name="AL AYUBI, Moch Thoriq Assegaf" userId="89e49ae9-f1bf-4cdc-9af5-3a072d0e59ad" providerId="ADAL" clId="{FA26FC8B-3C59-4BBD-A97B-42FBAC2EE023}" dt="2025-06-15T11:16:48.982" v="233" actId="404"/>
          <ac:graphicFrameMkLst>
            <pc:docMk/>
            <pc:sldMk cId="1457485878" sldId="263"/>
            <ac:graphicFrameMk id="50" creationId="{5B852914-3477-287E-6780-C5C118C4002B}"/>
          </ac:graphicFrameMkLst>
        </pc:graphicFrameChg>
      </pc:sldChg>
      <pc:sldChg chg="modSp mod">
        <pc:chgData name="AL AYUBI, Moch Thoriq Assegaf" userId="89e49ae9-f1bf-4cdc-9af5-3a072d0e59ad" providerId="ADAL" clId="{FA26FC8B-3C59-4BBD-A97B-42FBAC2EE023}" dt="2025-06-15T11:17:35.027" v="246" actId="20577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FA26FC8B-3C59-4BBD-A97B-42FBAC2EE023}" dt="2025-06-15T11:17:35.027" v="246" actId="20577"/>
          <ac:spMkLst>
            <pc:docMk/>
            <pc:sldMk cId="3447788907" sldId="264"/>
            <ac:spMk id="9" creationId="{23FF7F79-89E7-EA23-8D74-428304643246}"/>
          </ac:spMkLst>
        </pc:spChg>
        <pc:graphicFrameChg chg="mod modGraphic">
          <ac:chgData name="AL AYUBI, Moch Thoriq Assegaf" userId="89e49ae9-f1bf-4cdc-9af5-3a072d0e59ad" providerId="ADAL" clId="{FA26FC8B-3C59-4BBD-A97B-42FBAC2EE023}" dt="2025-06-15T11:17:23.898" v="239" actId="14734"/>
          <ac:graphicFrameMkLst>
            <pc:docMk/>
            <pc:sldMk cId="3447788907" sldId="264"/>
            <ac:graphicFrameMk id="30" creationId="{F9F9E4FB-6787-6EF8-AFC2-FC7B0C6F4AE1}"/>
          </ac:graphicFrameMkLst>
        </pc:graphicFrameChg>
      </pc:sldChg>
    </pc:docChg>
  </pc:docChgLst>
  <pc:docChgLst>
    <pc:chgData name="AL AYUBI, Moch Thoriq Assegaf" userId="89e49ae9-f1bf-4cdc-9af5-3a072d0e59ad" providerId="ADAL" clId="{55CB3F6D-0C2D-46D6-AC7E-611BF9CDC753}"/>
    <pc:docChg chg="custSel delSld modSld">
      <pc:chgData name="AL AYUBI, Moch Thoriq Assegaf" userId="89e49ae9-f1bf-4cdc-9af5-3a072d0e59ad" providerId="ADAL" clId="{55CB3F6D-0C2D-46D6-AC7E-611BF9CDC753}" dt="2025-05-10T04:57:30.832" v="27" actId="27918"/>
      <pc:docMkLst>
        <pc:docMk/>
      </pc:docMkLst>
      <pc:sldChg chg="addSp delSp modSp mod">
        <pc:chgData name="AL AYUBI, Moch Thoriq Assegaf" userId="89e49ae9-f1bf-4cdc-9af5-3a072d0e59ad" providerId="ADAL" clId="{55CB3F6D-0C2D-46D6-AC7E-611BF9CDC753}" dt="2025-05-10T04:56:08.568" v="13" actId="1076"/>
        <pc:sldMkLst>
          <pc:docMk/>
          <pc:sldMk cId="941573539" sldId="261"/>
        </pc:sldMkLst>
        <pc:spChg chg="add mod">
          <ac:chgData name="AL AYUBI, Moch Thoriq Assegaf" userId="89e49ae9-f1bf-4cdc-9af5-3a072d0e59ad" providerId="ADAL" clId="{55CB3F6D-0C2D-46D6-AC7E-611BF9CDC753}" dt="2025-05-10T04:50:45.766" v="8"/>
          <ac:spMkLst>
            <pc:docMk/>
            <pc:sldMk cId="941573539" sldId="261"/>
            <ac:spMk id="11" creationId="{6457A3F6-C6FF-0F37-A832-30FE39D64E8B}"/>
          </ac:spMkLst>
        </pc:spChg>
        <pc:spChg chg="del">
          <ac:chgData name="AL AYUBI, Moch Thoriq Assegaf" userId="89e49ae9-f1bf-4cdc-9af5-3a072d0e59ad" providerId="ADAL" clId="{55CB3F6D-0C2D-46D6-AC7E-611BF9CDC753}" dt="2025-05-10T04:50:45.381" v="7" actId="478"/>
          <ac:spMkLst>
            <pc:docMk/>
            <pc:sldMk cId="941573539" sldId="261"/>
            <ac:spMk id="17" creationId="{0A2B5C82-3D63-D336-FCE5-32D9BA6D71FF}"/>
          </ac:spMkLst>
        </pc:spChg>
        <pc:graphicFrameChg chg="mod modGraphic">
          <ac:chgData name="AL AYUBI, Moch Thoriq Assegaf" userId="89e49ae9-f1bf-4cdc-9af5-3a072d0e59ad" providerId="ADAL" clId="{55CB3F6D-0C2D-46D6-AC7E-611BF9CDC753}" dt="2025-05-10T04:56:08.568" v="13" actId="1076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modSp mod">
        <pc:chgData name="AL AYUBI, Moch Thoriq Assegaf" userId="89e49ae9-f1bf-4cdc-9af5-3a072d0e59ad" providerId="ADAL" clId="{55CB3F6D-0C2D-46D6-AC7E-611BF9CDC753}" dt="2025-05-10T04:57:30.832" v="27" actId="27918"/>
        <pc:sldMkLst>
          <pc:docMk/>
          <pc:sldMk cId="934449975" sldId="262"/>
        </pc:sldMkLst>
        <pc:spChg chg="mod">
          <ac:chgData name="AL AYUBI, Moch Thoriq Assegaf" userId="89e49ae9-f1bf-4cdc-9af5-3a072d0e59ad" providerId="ADAL" clId="{55CB3F6D-0C2D-46D6-AC7E-611BF9CDC753}" dt="2025-05-10T04:50:39.753" v="6" actId="20577"/>
          <ac:spMkLst>
            <pc:docMk/>
            <pc:sldMk cId="934449975" sldId="262"/>
            <ac:spMk id="3" creationId="{AF796F8B-1470-006F-1473-288577928446}"/>
          </ac:spMkLst>
        </pc:spChg>
        <pc:graphicFrameChg chg="mod modGraphic">
          <ac:chgData name="AL AYUBI, Moch Thoriq Assegaf" userId="89e49ae9-f1bf-4cdc-9af5-3a072d0e59ad" providerId="ADAL" clId="{55CB3F6D-0C2D-46D6-AC7E-611BF9CDC753}" dt="2025-05-10T04:56:48.448" v="20" actId="403"/>
          <ac:graphicFrameMkLst>
            <pc:docMk/>
            <pc:sldMk cId="934449975" sldId="262"/>
            <ac:graphicFrameMk id="14" creationId="{21ECB2B3-1C1D-E327-F858-7BDC8FD73D86}"/>
          </ac:graphicFrameMkLst>
        </pc:graphicFrameChg>
      </pc:sldChg>
      <pc:sldChg chg="addSp delSp modSp del mod">
        <pc:chgData name="AL AYUBI, Moch Thoriq Assegaf" userId="89e49ae9-f1bf-4cdc-9af5-3a072d0e59ad" providerId="ADAL" clId="{55CB3F6D-0C2D-46D6-AC7E-611BF9CDC753}" dt="2025-05-10T04:56:10.686" v="14" actId="47"/>
        <pc:sldMkLst>
          <pc:docMk/>
          <pc:sldMk cId="976512113" sldId="263"/>
        </pc:sldMkLst>
        <pc:spChg chg="add mod">
          <ac:chgData name="AL AYUBI, Moch Thoriq Assegaf" userId="89e49ae9-f1bf-4cdc-9af5-3a072d0e59ad" providerId="ADAL" clId="{55CB3F6D-0C2D-46D6-AC7E-611BF9CDC753}" dt="2025-05-10T04:50:49.306" v="10"/>
          <ac:spMkLst>
            <pc:docMk/>
            <pc:sldMk cId="976512113" sldId="263"/>
            <ac:spMk id="2" creationId="{6EEAD10A-E1B5-D13A-B055-CA372E380FCA}"/>
          </ac:spMkLst>
        </pc:spChg>
        <pc:spChg chg="del">
          <ac:chgData name="AL AYUBI, Moch Thoriq Assegaf" userId="89e49ae9-f1bf-4cdc-9af5-3a072d0e59ad" providerId="ADAL" clId="{55CB3F6D-0C2D-46D6-AC7E-611BF9CDC753}" dt="2025-05-10T04:50:48.993" v="9" actId="478"/>
          <ac:spMkLst>
            <pc:docMk/>
            <pc:sldMk cId="976512113" sldId="263"/>
            <ac:spMk id="17" creationId="{0A2B5C82-3D63-D336-FCE5-32D9BA6D71FF}"/>
          </ac:spMkLst>
        </pc:spChg>
      </pc:sldChg>
    </pc:docChg>
  </pc:docChgLst>
  <pc:docChgLst>
    <pc:chgData name="AL AYUBI, Moch Thoriq Assegaf" userId="89e49ae9-f1bf-4cdc-9af5-3a072d0e59ad" providerId="ADAL" clId="{FC42DCCB-C1F8-49EF-B264-3EF207E6035F}"/>
    <pc:docChg chg="custSel modSld">
      <pc:chgData name="AL AYUBI, Moch Thoriq Assegaf" userId="89e49ae9-f1bf-4cdc-9af5-3a072d0e59ad" providerId="ADAL" clId="{FC42DCCB-C1F8-49EF-B264-3EF207E6035F}" dt="2023-12-22T06:54:50.769" v="171" actId="207"/>
      <pc:docMkLst>
        <pc:docMk/>
      </pc:docMkLst>
      <pc:sldChg chg="addSp delSp modSp mod">
        <pc:chgData name="AL AYUBI, Moch Thoriq Assegaf" userId="89e49ae9-f1bf-4cdc-9af5-3a072d0e59ad" providerId="ADAL" clId="{FC42DCCB-C1F8-49EF-B264-3EF207E6035F}" dt="2023-12-22T06:54:50.769" v="171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FC42DCCB-C1F8-49EF-B264-3EF207E6035F}" dt="2023-12-22T06:46:00.873" v="12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FC42DCCB-C1F8-49EF-B264-3EF207E6035F}" dt="2023-12-22T06:53:06.632" v="140" actId="14100"/>
          <ac:spMkLst>
            <pc:docMk/>
            <pc:sldMk cId="3233712479" sldId="258"/>
            <ac:spMk id="6" creationId="{208BCB35-AF97-89CB-1042-DF7A7CC5F784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13" creationId="{635F21CA-2E06-8742-3AA4-95FB43B44744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17" creationId="{E38A928D-CC1E-8BC6-DBEC-F6A2F061D718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21" creationId="{230343D2-D7DD-05A6-6D4B-A2919C71BA90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22" creationId="{1BD61A63-FF9B-ACDE-D736-A01A165A326F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23" creationId="{2A84E8C4-8595-30FE-BC1A-9B37838C757C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25" creationId="{0626EF02-E763-362E-7CB6-7B750062F306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26" creationId="{B993D4BC-ED2B-4B1D-AD49-0C3CB9FB1DC0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27" creationId="{FF35A3BF-75EE-FE80-1FF5-4221D9E09B12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32" creationId="{8BC7B797-2619-02A4-D04D-02B6E9C16A25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34" creationId="{44FF9882-532B-B9A8-E003-37C39175D21A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36" creationId="{159D7BBF-646E-2735-BCB9-572B0E5DFC04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37" creationId="{0BA230AF-CCD7-5BCB-E6B7-3D9D6AA41EFA}"/>
          </ac:spMkLst>
        </pc:spChg>
        <pc:spChg chg="add mod">
          <ac:chgData name="AL AYUBI, Moch Thoriq Assegaf" userId="89e49ae9-f1bf-4cdc-9af5-3a072d0e59ad" providerId="ADAL" clId="{FC42DCCB-C1F8-49EF-B264-3EF207E6035F}" dt="2023-12-22T06:53:10.766" v="142" actId="1076"/>
          <ac:spMkLst>
            <pc:docMk/>
            <pc:sldMk cId="3233712479" sldId="258"/>
            <ac:spMk id="40" creationId="{8061DB7C-CF4C-1DBB-C660-F035CC2668D1}"/>
          </ac:spMkLst>
        </pc:spChg>
        <pc:spChg chg="add mod">
          <ac:chgData name="AL AYUBI, Moch Thoriq Assegaf" userId="89e49ae9-f1bf-4cdc-9af5-3a072d0e59ad" providerId="ADAL" clId="{FC42DCCB-C1F8-49EF-B264-3EF207E6035F}" dt="2023-12-22T06:53:14.479" v="144" actId="1076"/>
          <ac:spMkLst>
            <pc:docMk/>
            <pc:sldMk cId="3233712479" sldId="258"/>
            <ac:spMk id="42" creationId="{A6954051-8319-5AA4-EE36-F34E536FF5CA}"/>
          </ac:spMkLst>
        </pc:spChg>
        <pc:spChg chg="add mod">
          <ac:chgData name="AL AYUBI, Moch Thoriq Assegaf" userId="89e49ae9-f1bf-4cdc-9af5-3a072d0e59ad" providerId="ADAL" clId="{FC42DCCB-C1F8-49EF-B264-3EF207E6035F}" dt="2023-12-22T06:53:26.794" v="148" actId="1076"/>
          <ac:spMkLst>
            <pc:docMk/>
            <pc:sldMk cId="3233712479" sldId="258"/>
            <ac:spMk id="43" creationId="{F218069A-90F9-4A82-1039-67EF413CA13F}"/>
          </ac:spMkLst>
        </pc:spChg>
        <pc:spChg chg="add mod">
          <ac:chgData name="AL AYUBI, Moch Thoriq Assegaf" userId="89e49ae9-f1bf-4cdc-9af5-3a072d0e59ad" providerId="ADAL" clId="{FC42DCCB-C1F8-49EF-B264-3EF207E6035F}" dt="2023-12-22T06:53:44.712" v="152" actId="1076"/>
          <ac:spMkLst>
            <pc:docMk/>
            <pc:sldMk cId="3233712479" sldId="258"/>
            <ac:spMk id="44" creationId="{A49FFACE-C5C5-131D-4A95-5694933805FF}"/>
          </ac:spMkLst>
        </pc:spChg>
        <pc:spChg chg="add mod">
          <ac:chgData name="AL AYUBI, Moch Thoriq Assegaf" userId="89e49ae9-f1bf-4cdc-9af5-3a072d0e59ad" providerId="ADAL" clId="{FC42DCCB-C1F8-49EF-B264-3EF207E6035F}" dt="2023-12-22T06:54:01.310" v="155" actId="14100"/>
          <ac:spMkLst>
            <pc:docMk/>
            <pc:sldMk cId="3233712479" sldId="258"/>
            <ac:spMk id="45" creationId="{DC207F09-1267-72BE-43EF-194A9A63BA2C}"/>
          </ac:spMkLst>
        </pc:spChg>
        <pc:spChg chg="add mod">
          <ac:chgData name="AL AYUBI, Moch Thoriq Assegaf" userId="89e49ae9-f1bf-4cdc-9af5-3a072d0e59ad" providerId="ADAL" clId="{FC42DCCB-C1F8-49EF-B264-3EF207E6035F}" dt="2023-12-22T06:54:20.895" v="159" actId="14100"/>
          <ac:spMkLst>
            <pc:docMk/>
            <pc:sldMk cId="3233712479" sldId="258"/>
            <ac:spMk id="46" creationId="{E31C947C-74AA-63AE-3E4D-063D62DF1D00}"/>
          </ac:spMkLst>
        </pc:spChg>
        <pc:spChg chg="add mod">
          <ac:chgData name="AL AYUBI, Moch Thoriq Assegaf" userId="89e49ae9-f1bf-4cdc-9af5-3a072d0e59ad" providerId="ADAL" clId="{FC42DCCB-C1F8-49EF-B264-3EF207E6035F}" dt="2023-12-22T06:54:23.491" v="161" actId="1076"/>
          <ac:spMkLst>
            <pc:docMk/>
            <pc:sldMk cId="3233712479" sldId="258"/>
            <ac:spMk id="49" creationId="{BF76E4A3-68FF-A441-E177-FB104832EFE8}"/>
          </ac:spMkLst>
        </pc:spChg>
        <pc:spChg chg="add mod">
          <ac:chgData name="AL AYUBI, Moch Thoriq Assegaf" userId="89e49ae9-f1bf-4cdc-9af5-3a072d0e59ad" providerId="ADAL" clId="{FC42DCCB-C1F8-49EF-B264-3EF207E6035F}" dt="2023-12-22T06:54:26.086" v="163" actId="1076"/>
          <ac:spMkLst>
            <pc:docMk/>
            <pc:sldMk cId="3233712479" sldId="258"/>
            <ac:spMk id="50" creationId="{C5DA144C-79FC-B938-8026-7BD8BBB765B2}"/>
          </ac:spMkLst>
        </pc:spChg>
        <pc:spChg chg="add mod">
          <ac:chgData name="AL AYUBI, Moch Thoriq Assegaf" userId="89e49ae9-f1bf-4cdc-9af5-3a072d0e59ad" providerId="ADAL" clId="{FC42DCCB-C1F8-49EF-B264-3EF207E6035F}" dt="2023-12-22T06:54:31.881" v="165" actId="1076"/>
          <ac:spMkLst>
            <pc:docMk/>
            <pc:sldMk cId="3233712479" sldId="258"/>
            <ac:spMk id="51" creationId="{AC1DDF36-F455-1489-B723-62424CFB43ED}"/>
          </ac:spMkLst>
        </pc:spChg>
        <pc:spChg chg="del">
          <ac:chgData name="AL AYUBI, Moch Thoriq Assegaf" userId="89e49ae9-f1bf-4cdc-9af5-3a072d0e59ad" providerId="ADAL" clId="{FC42DCCB-C1F8-49EF-B264-3EF207E6035F}" dt="2023-12-22T06:50:19.520" v="29" actId="478"/>
          <ac:spMkLst>
            <pc:docMk/>
            <pc:sldMk cId="3233712479" sldId="258"/>
            <ac:spMk id="56" creationId="{4646ED2E-6BB5-31DF-8249-06784C336170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FC42DCCB-C1F8-49EF-B264-3EF207E6035F}" dt="2023-12-22T06:54:50.769" v="171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FC42DCCB-C1F8-49EF-B264-3EF207E6035F}" dt="2023-12-22T06:54:38.122" v="167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FC42DCCB-C1F8-49EF-B264-3EF207E6035F}" dt="2023-12-22T06:54:42.794" v="169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FC42DCCB-C1F8-49EF-B264-3EF207E6035F}" dt="2023-12-22T06:54:40.594" v="168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FC42DCCB-C1F8-49EF-B264-3EF207E6035F}" dt="2023-12-22T06:54:45.473" v="170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FC42DCCB-C1F8-49EF-B264-3EF207E6035F}" dt="2023-12-22T06:54:35.726" v="166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FC42DCCB-C1F8-49EF-B264-3EF207E6035F}" dt="2023-12-22T06:52:59.606" v="138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FC42DCCB-C1F8-49EF-B264-3EF207E6035F}" dt="2023-12-22T06:52:42.610" v="135" actId="1076"/>
          <ac:spMkLst>
            <pc:docMk/>
            <pc:sldMk cId="3233712479" sldId="258"/>
            <ac:spMk id="122" creationId="{A0997BF7-5AA2-4F54-8D72-8D828ED8D95D}"/>
          </ac:spMkLst>
        </pc:spChg>
        <pc:grpChg chg="mod">
          <ac:chgData name="AL AYUBI, Moch Thoriq Assegaf" userId="89e49ae9-f1bf-4cdc-9af5-3a072d0e59ad" providerId="ADAL" clId="{FC42DCCB-C1F8-49EF-B264-3EF207E6035F}" dt="2023-12-22T06:52:59.606" v="138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FC42DCCB-C1F8-49EF-B264-3EF207E6035F}" dt="2023-12-22T06:52:15.348" v="100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FC42DCCB-C1F8-49EF-B264-3EF207E6035F}" dt="2023-12-22T06:52:38.568" v="134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FC42DCCB-C1F8-49EF-B264-3EF207E6035F}" dt="2023-12-22T06:50:57.016" v="61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FC42DCCB-C1F8-49EF-B264-3EF207E6035F}" dt="2023-12-22T06:51:14.447" v="66" actId="1076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FC42DCCB-C1F8-49EF-B264-3EF207E6035F}" dt="2023-12-22T06:51:24.526" v="69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FC42DCCB-C1F8-49EF-B264-3EF207E6035F}" dt="2023-12-22T06:50:58.700" v="62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FC42DCCB-C1F8-49EF-B264-3EF207E6035F}" dt="2023-12-22T06:51:00.458" v="63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FC42DCCB-C1F8-49EF-B264-3EF207E6035F}" dt="2023-12-22T06:51:17.186" v="67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FC42DCCB-C1F8-49EF-B264-3EF207E6035F}" dt="2023-12-22T06:51:41.034" v="71" actId="1076"/>
          <ac:picMkLst>
            <pc:docMk/>
            <pc:sldMk cId="3233712479" sldId="258"/>
            <ac:picMk id="137" creationId="{A268352A-E882-4850-B4BA-2B9C094D9740}"/>
          </ac:picMkLst>
        </pc:picChg>
      </pc:sldChg>
      <pc:sldChg chg="addSp delSp modSp mod">
        <pc:chgData name="AL AYUBI, Moch Thoriq Assegaf" userId="89e49ae9-f1bf-4cdc-9af5-3a072d0e59ad" providerId="ADAL" clId="{FC42DCCB-C1F8-49EF-B264-3EF207E6035F}" dt="2023-12-22T06:50:10.531" v="28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FC42DCCB-C1F8-49EF-B264-3EF207E6035F}" dt="2023-12-22T06:46:19.494" v="14"/>
          <ac:spMkLst>
            <pc:docMk/>
            <pc:sldMk cId="1943623542" sldId="259"/>
            <ac:spMk id="3" creationId="{98E0F2CC-1D0C-C5C5-D08F-9C0D6B2408BC}"/>
          </ac:spMkLst>
        </pc:spChg>
        <pc:spChg chg="del">
          <ac:chgData name="AL AYUBI, Moch Thoriq Assegaf" userId="89e49ae9-f1bf-4cdc-9af5-3a072d0e59ad" providerId="ADAL" clId="{FC42DCCB-C1F8-49EF-B264-3EF207E6035F}" dt="2023-12-22T06:46:19.132" v="13" actId="478"/>
          <ac:spMkLst>
            <pc:docMk/>
            <pc:sldMk cId="1943623542" sldId="259"/>
            <ac:spMk id="4" creationId="{1ED90D95-D768-3C0B-55CA-F48A64A4A746}"/>
          </ac:spMkLst>
        </pc:spChg>
        <pc:graphicFrameChg chg="mod modGraphic">
          <ac:chgData name="AL AYUBI, Moch Thoriq Assegaf" userId="89e49ae9-f1bf-4cdc-9af5-3a072d0e59ad" providerId="ADAL" clId="{FC42DCCB-C1F8-49EF-B264-3EF207E6035F}" dt="2023-12-22T06:50:10.531" v="28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330802A9-6A79-4FB4-8AB5-A7B9CF6945A6}"/>
    <pc:docChg chg="undo custSel addSld modSld">
      <pc:chgData name="AL AYUBI, Moch Thoriq Assegaf" userId="89e49ae9-f1bf-4cdc-9af5-3a072d0e59ad" providerId="ADAL" clId="{330802A9-6A79-4FB4-8AB5-A7B9CF6945A6}" dt="2025-07-07T14:08:22.753" v="228" actId="20577"/>
      <pc:docMkLst>
        <pc:docMk/>
      </pc:docMkLst>
      <pc:sldChg chg="delSp modSp mod">
        <pc:chgData name="AL AYUBI, Moch Thoriq Assegaf" userId="89e49ae9-f1bf-4cdc-9af5-3a072d0e59ad" providerId="ADAL" clId="{330802A9-6A79-4FB4-8AB5-A7B9CF6945A6}" dt="2025-07-07T14:08:12.205" v="220" actId="20577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330802A9-6A79-4FB4-8AB5-A7B9CF6945A6}" dt="2025-07-07T14:08:12.205" v="220" actId="20577"/>
          <ac:spMkLst>
            <pc:docMk/>
            <pc:sldMk cId="1457485878" sldId="263"/>
            <ac:spMk id="12" creationId="{F37DD3AC-9772-AC60-781E-2825A0F48F8B}"/>
          </ac:spMkLst>
        </pc:spChg>
        <pc:grpChg chg="del mod">
          <ac:chgData name="AL AYUBI, Moch Thoriq Assegaf" userId="89e49ae9-f1bf-4cdc-9af5-3a072d0e59ad" providerId="ADAL" clId="{330802A9-6A79-4FB4-8AB5-A7B9CF6945A6}" dt="2025-07-06T08:53:03.183" v="87" actId="21"/>
          <ac:grpSpMkLst>
            <pc:docMk/>
            <pc:sldMk cId="1457485878" sldId="263"/>
            <ac:grpSpMk id="47" creationId="{8144EE2D-E407-2030-952D-290FB1BD48CA}"/>
          </ac:grpSpMkLst>
        </pc:grpChg>
        <pc:graphicFrameChg chg="mod modGraphic">
          <ac:chgData name="AL AYUBI, Moch Thoriq Assegaf" userId="89e49ae9-f1bf-4cdc-9af5-3a072d0e59ad" providerId="ADAL" clId="{330802A9-6A79-4FB4-8AB5-A7B9CF6945A6}" dt="2025-07-06T08:52:48.791" v="86" actId="207"/>
          <ac:graphicFrameMkLst>
            <pc:docMk/>
            <pc:sldMk cId="1457485878" sldId="263"/>
            <ac:graphicFrameMk id="32" creationId="{A99EC13F-7678-3374-D7C2-9B86208068DF}"/>
          </ac:graphicFrameMkLst>
        </pc:graphicFrameChg>
        <pc:graphicFrameChg chg="del mod modGraphic">
          <ac:chgData name="AL AYUBI, Moch Thoriq Assegaf" userId="89e49ae9-f1bf-4cdc-9af5-3a072d0e59ad" providerId="ADAL" clId="{330802A9-6A79-4FB4-8AB5-A7B9CF6945A6}" dt="2025-07-06T08:53:31.816" v="95" actId="478"/>
          <ac:graphicFrameMkLst>
            <pc:docMk/>
            <pc:sldMk cId="1457485878" sldId="263"/>
            <ac:graphicFrameMk id="50" creationId="{5B852914-3477-287E-6780-C5C118C4002B}"/>
          </ac:graphicFrameMkLst>
        </pc:graphicFrameChg>
      </pc:sldChg>
      <pc:sldChg chg="addSp delSp modSp mod">
        <pc:chgData name="AL AYUBI, Moch Thoriq Assegaf" userId="89e49ae9-f1bf-4cdc-9af5-3a072d0e59ad" providerId="ADAL" clId="{330802A9-6A79-4FB4-8AB5-A7B9CF6945A6}" dt="2025-07-07T14:08:17.761" v="224" actId="20577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330802A9-6A79-4FB4-8AB5-A7B9CF6945A6}" dt="2025-07-06T08:53:06.357" v="88"/>
          <ac:spMkLst>
            <pc:docMk/>
            <pc:sldMk cId="3447788907" sldId="264"/>
            <ac:spMk id="3" creationId="{64CB6C92-28A3-D5ED-6A40-5F0194243622}"/>
          </ac:spMkLst>
        </pc:spChg>
        <pc:spChg chg="mod">
          <ac:chgData name="AL AYUBI, Moch Thoriq Assegaf" userId="89e49ae9-f1bf-4cdc-9af5-3a072d0e59ad" providerId="ADAL" clId="{330802A9-6A79-4FB4-8AB5-A7B9CF6945A6}" dt="2025-07-07T14:08:17.761" v="224" actId="20577"/>
          <ac:spMkLst>
            <pc:docMk/>
            <pc:sldMk cId="3447788907" sldId="264"/>
            <ac:spMk id="9" creationId="{23FF7F79-89E7-EA23-8D74-428304643246}"/>
          </ac:spMkLst>
        </pc:spChg>
        <pc:spChg chg="mod">
          <ac:chgData name="AL AYUBI, Moch Thoriq Assegaf" userId="89e49ae9-f1bf-4cdc-9af5-3a072d0e59ad" providerId="ADAL" clId="{330802A9-6A79-4FB4-8AB5-A7B9CF6945A6}" dt="2025-07-06T08:55:00.881" v="116"/>
          <ac:spMkLst>
            <pc:docMk/>
            <pc:sldMk cId="3447788907" sldId="264"/>
            <ac:spMk id="29" creationId="{E8C73EC0-01E5-2379-0738-03EAA1B3570E}"/>
          </ac:spMkLst>
        </pc:spChg>
        <pc:spChg chg="mod">
          <ac:chgData name="AL AYUBI, Moch Thoriq Assegaf" userId="89e49ae9-f1bf-4cdc-9af5-3a072d0e59ad" providerId="ADAL" clId="{330802A9-6A79-4FB4-8AB5-A7B9CF6945A6}" dt="2025-07-06T08:55:00.881" v="116"/>
          <ac:spMkLst>
            <pc:docMk/>
            <pc:sldMk cId="3447788907" sldId="264"/>
            <ac:spMk id="31" creationId="{9D0F651E-72CF-7176-D7B3-AAB767ECA73A}"/>
          </ac:spMkLst>
        </pc:spChg>
        <pc:spChg chg="mod">
          <ac:chgData name="AL AYUBI, Moch Thoriq Assegaf" userId="89e49ae9-f1bf-4cdc-9af5-3a072d0e59ad" providerId="ADAL" clId="{330802A9-6A79-4FB4-8AB5-A7B9CF6945A6}" dt="2025-07-06T08:55:00.881" v="116"/>
          <ac:spMkLst>
            <pc:docMk/>
            <pc:sldMk cId="3447788907" sldId="264"/>
            <ac:spMk id="32" creationId="{E7F683C6-9F17-E372-0D29-B60095988D0B}"/>
          </ac:spMkLst>
        </pc:spChg>
        <pc:spChg chg="mod">
          <ac:chgData name="AL AYUBI, Moch Thoriq Assegaf" userId="89e49ae9-f1bf-4cdc-9af5-3a072d0e59ad" providerId="ADAL" clId="{330802A9-6A79-4FB4-8AB5-A7B9CF6945A6}" dt="2025-07-06T08:55:00.881" v="116"/>
          <ac:spMkLst>
            <pc:docMk/>
            <pc:sldMk cId="3447788907" sldId="264"/>
            <ac:spMk id="33" creationId="{888428AF-A38B-0ABD-8B9C-A541DC72C016}"/>
          </ac:spMkLst>
        </pc:spChg>
        <pc:grpChg chg="add mod">
          <ac:chgData name="AL AYUBI, Moch Thoriq Assegaf" userId="89e49ae9-f1bf-4cdc-9af5-3a072d0e59ad" providerId="ADAL" clId="{330802A9-6A79-4FB4-8AB5-A7B9CF6945A6}" dt="2025-07-06T08:53:17.194" v="90" actId="1076"/>
          <ac:grpSpMkLst>
            <pc:docMk/>
            <pc:sldMk cId="3447788907" sldId="264"/>
            <ac:grpSpMk id="2" creationId="{742D1614-DB34-FB34-7396-F9D9AB7D0C76}"/>
          </ac:grpSpMkLst>
        </pc:grpChg>
        <pc:grpChg chg="del">
          <ac:chgData name="AL AYUBI, Moch Thoriq Assegaf" userId="89e49ae9-f1bf-4cdc-9af5-3a072d0e59ad" providerId="ADAL" clId="{330802A9-6A79-4FB4-8AB5-A7B9CF6945A6}" dt="2025-07-06T08:54:55.817" v="115" actId="478"/>
          <ac:grpSpMkLst>
            <pc:docMk/>
            <pc:sldMk cId="3447788907" sldId="264"/>
            <ac:grpSpMk id="15" creationId="{D240C13F-C402-C874-2290-DF769D9A7C83}"/>
          </ac:grpSpMkLst>
        </pc:grpChg>
        <pc:grpChg chg="add mod">
          <ac:chgData name="AL AYUBI, Moch Thoriq Assegaf" userId="89e49ae9-f1bf-4cdc-9af5-3a072d0e59ad" providerId="ADAL" clId="{330802A9-6A79-4FB4-8AB5-A7B9CF6945A6}" dt="2025-07-06T08:55:00.881" v="116"/>
          <ac:grpSpMkLst>
            <pc:docMk/>
            <pc:sldMk cId="3447788907" sldId="264"/>
            <ac:grpSpMk id="27" creationId="{F656134D-B57B-9EBC-F8CB-D7A2E4FE0FFD}"/>
          </ac:grpSpMkLst>
        </pc:grpChg>
        <pc:grpChg chg="mod">
          <ac:chgData name="AL AYUBI, Moch Thoriq Assegaf" userId="89e49ae9-f1bf-4cdc-9af5-3a072d0e59ad" providerId="ADAL" clId="{330802A9-6A79-4FB4-8AB5-A7B9CF6945A6}" dt="2025-07-06T08:55:00.881" v="116"/>
          <ac:grpSpMkLst>
            <pc:docMk/>
            <pc:sldMk cId="3447788907" sldId="264"/>
            <ac:grpSpMk id="28" creationId="{540B29AF-C950-2565-0846-566F7618C108}"/>
          </ac:grpSpMkLst>
        </pc:grpChg>
        <pc:graphicFrameChg chg="mod modGraphic">
          <ac:chgData name="AL AYUBI, Moch Thoriq Assegaf" userId="89e49ae9-f1bf-4cdc-9af5-3a072d0e59ad" providerId="ADAL" clId="{330802A9-6A79-4FB4-8AB5-A7B9CF6945A6}" dt="2025-07-06T09:00:42.816" v="199" actId="255"/>
          <ac:graphicFrameMkLst>
            <pc:docMk/>
            <pc:sldMk cId="3447788907" sldId="264"/>
            <ac:graphicFrameMk id="30" creationId="{F9F9E4FB-6787-6EF8-AFC2-FC7B0C6F4AE1}"/>
          </ac:graphicFrameMkLst>
        </pc:graphicFrameChg>
        <pc:picChg chg="mod">
          <ac:chgData name="AL AYUBI, Moch Thoriq Assegaf" userId="89e49ae9-f1bf-4cdc-9af5-3a072d0e59ad" providerId="ADAL" clId="{330802A9-6A79-4FB4-8AB5-A7B9CF6945A6}" dt="2025-07-06T08:53:06.357" v="88"/>
          <ac:picMkLst>
            <pc:docMk/>
            <pc:sldMk cId="3447788907" sldId="264"/>
            <ac:picMk id="8" creationId="{F7E54DB4-EE5C-BE1A-5141-8C34A721072D}"/>
          </ac:picMkLst>
        </pc:picChg>
        <pc:picChg chg="mod">
          <ac:chgData name="AL AYUBI, Moch Thoriq Assegaf" userId="89e49ae9-f1bf-4cdc-9af5-3a072d0e59ad" providerId="ADAL" clId="{330802A9-6A79-4FB4-8AB5-A7B9CF6945A6}" dt="2025-07-06T08:55:00.881" v="116"/>
          <ac:picMkLst>
            <pc:docMk/>
            <pc:sldMk cId="3447788907" sldId="264"/>
            <ac:picMk id="34" creationId="{EA119B7A-F0EC-983F-78D7-09252577C83B}"/>
          </ac:picMkLst>
        </pc:picChg>
        <pc:picChg chg="mod">
          <ac:chgData name="AL AYUBI, Moch Thoriq Assegaf" userId="89e49ae9-f1bf-4cdc-9af5-3a072d0e59ad" providerId="ADAL" clId="{330802A9-6A79-4FB4-8AB5-A7B9CF6945A6}" dt="2025-07-06T08:55:00.881" v="116"/>
          <ac:picMkLst>
            <pc:docMk/>
            <pc:sldMk cId="3447788907" sldId="264"/>
            <ac:picMk id="35" creationId="{23BB152D-93DC-7A5E-C46F-BF7FBCCD3C40}"/>
          </ac:picMkLst>
        </pc:picChg>
        <pc:picChg chg="mod">
          <ac:chgData name="AL AYUBI, Moch Thoriq Assegaf" userId="89e49ae9-f1bf-4cdc-9af5-3a072d0e59ad" providerId="ADAL" clId="{330802A9-6A79-4FB4-8AB5-A7B9CF6945A6}" dt="2025-07-06T08:55:00.881" v="116"/>
          <ac:picMkLst>
            <pc:docMk/>
            <pc:sldMk cId="3447788907" sldId="264"/>
            <ac:picMk id="36" creationId="{D3DBC9D5-152E-32FD-7E45-592E91516C99}"/>
          </ac:picMkLst>
        </pc:picChg>
        <pc:picChg chg="mod">
          <ac:chgData name="AL AYUBI, Moch Thoriq Assegaf" userId="89e49ae9-f1bf-4cdc-9af5-3a072d0e59ad" providerId="ADAL" clId="{330802A9-6A79-4FB4-8AB5-A7B9CF6945A6}" dt="2025-07-06T08:55:00.881" v="116"/>
          <ac:picMkLst>
            <pc:docMk/>
            <pc:sldMk cId="3447788907" sldId="264"/>
            <ac:picMk id="37" creationId="{A8BBD99B-0124-9E34-87DC-84E5FF29FF4E}"/>
          </ac:picMkLst>
        </pc:picChg>
      </pc:sldChg>
      <pc:sldChg chg="modSp add mod">
        <pc:chgData name="AL AYUBI, Moch Thoriq Assegaf" userId="89e49ae9-f1bf-4cdc-9af5-3a072d0e59ad" providerId="ADAL" clId="{330802A9-6A79-4FB4-8AB5-A7B9CF6945A6}" dt="2025-07-07T14:08:22.753" v="228" actId="20577"/>
        <pc:sldMkLst>
          <pc:docMk/>
          <pc:sldMk cId="707991909" sldId="265"/>
        </pc:sldMkLst>
        <pc:spChg chg="mod">
          <ac:chgData name="AL AYUBI, Moch Thoriq Assegaf" userId="89e49ae9-f1bf-4cdc-9af5-3a072d0e59ad" providerId="ADAL" clId="{330802A9-6A79-4FB4-8AB5-A7B9CF6945A6}" dt="2025-07-07T14:08:22.753" v="228" actId="20577"/>
          <ac:spMkLst>
            <pc:docMk/>
            <pc:sldMk cId="707991909" sldId="265"/>
            <ac:spMk id="9" creationId="{23FF7F79-89E7-EA23-8D74-428304643246}"/>
          </ac:spMkLst>
        </pc:spChg>
        <pc:graphicFrameChg chg="mod modGraphic">
          <ac:chgData name="AL AYUBI, Moch Thoriq Assegaf" userId="89e49ae9-f1bf-4cdc-9af5-3a072d0e59ad" providerId="ADAL" clId="{330802A9-6A79-4FB4-8AB5-A7B9CF6945A6}" dt="2025-07-06T09:01:45.611" v="216" actId="20577"/>
          <ac:graphicFrameMkLst>
            <pc:docMk/>
            <pc:sldMk cId="707991909" sldId="265"/>
            <ac:graphicFrameMk id="30" creationId="{F9F9E4FB-6787-6EF8-AFC2-FC7B0C6F4AE1}"/>
          </ac:graphicFrameMkLst>
        </pc:graphicFrameChg>
      </pc:sldChg>
    </pc:docChg>
  </pc:docChgLst>
  <pc:docChgLst>
    <pc:chgData name="AL AYUBI, Moch Thoriq Assegaf" userId="89e49ae9-f1bf-4cdc-9af5-3a072d0e59ad" providerId="ADAL" clId="{26DF8894-6C81-473F-B33E-F364978941F2}"/>
    <pc:docChg chg="custSel modSld">
      <pc:chgData name="AL AYUBI, Moch Thoriq Assegaf" userId="89e49ae9-f1bf-4cdc-9af5-3a072d0e59ad" providerId="ADAL" clId="{26DF8894-6C81-473F-B33E-F364978941F2}" dt="2023-05-22T02:31:24.332" v="251" actId="1076"/>
      <pc:docMkLst>
        <pc:docMk/>
      </pc:docMkLst>
      <pc:sldChg chg="addSp delSp modSp mod">
        <pc:chgData name="AL AYUBI, Moch Thoriq Assegaf" userId="89e49ae9-f1bf-4cdc-9af5-3a072d0e59ad" providerId="ADAL" clId="{26DF8894-6C81-473F-B33E-F364978941F2}" dt="2023-05-22T02:31:24.332" v="251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26DF8894-6C81-473F-B33E-F364978941F2}" dt="2023-05-22T02:13:37.198" v="4" actId="20577"/>
          <ac:spMkLst>
            <pc:docMk/>
            <pc:sldMk cId="3233712479" sldId="258"/>
            <ac:spMk id="4" creationId="{A7B297A0-787D-7D15-FBD3-0466EF6FF98B}"/>
          </ac:spMkLst>
        </pc:spChg>
        <pc:spChg chg="del mod">
          <ac:chgData name="AL AYUBI, Moch Thoriq Assegaf" userId="89e49ae9-f1bf-4cdc-9af5-3a072d0e59ad" providerId="ADAL" clId="{26DF8894-6C81-473F-B33E-F364978941F2}" dt="2023-05-22T02:31:07.507" v="248" actId="478"/>
          <ac:spMkLst>
            <pc:docMk/>
            <pc:sldMk cId="3233712479" sldId="258"/>
            <ac:spMk id="8" creationId="{55491C1F-4A01-47AC-998B-1040FAB04CF1}"/>
          </ac:spMkLst>
        </pc:spChg>
        <pc:spChg chg="mod">
          <ac:chgData name="AL AYUBI, Moch Thoriq Assegaf" userId="89e49ae9-f1bf-4cdc-9af5-3a072d0e59ad" providerId="ADAL" clId="{26DF8894-6C81-473F-B33E-F364978941F2}" dt="2023-05-22T02:31:11.416" v="249" actId="14100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26DF8894-6C81-473F-B33E-F364978941F2}" dt="2023-05-22T02:26:14.692" v="144" actId="20577"/>
          <ac:spMkLst>
            <pc:docMk/>
            <pc:sldMk cId="3233712479" sldId="258"/>
            <ac:spMk id="27" creationId="{56A72CC8-CE52-4C39-AB58-E792897DE88D}"/>
          </ac:spMkLst>
        </pc:spChg>
        <pc:spChg chg="mod">
          <ac:chgData name="AL AYUBI, Moch Thoriq Assegaf" userId="89e49ae9-f1bf-4cdc-9af5-3a072d0e59ad" providerId="ADAL" clId="{26DF8894-6C81-473F-B33E-F364978941F2}" dt="2023-05-22T02:25:15.874" v="129" actId="20577"/>
          <ac:spMkLst>
            <pc:docMk/>
            <pc:sldMk cId="3233712479" sldId="258"/>
            <ac:spMk id="129" creationId="{3CFB3E8E-6191-44F4-864B-E8F5460C2B3B}"/>
          </ac:spMkLst>
        </pc:spChg>
        <pc:spChg chg="mod">
          <ac:chgData name="AL AYUBI, Moch Thoriq Assegaf" userId="89e49ae9-f1bf-4cdc-9af5-3a072d0e59ad" providerId="ADAL" clId="{26DF8894-6C81-473F-B33E-F364978941F2}" dt="2023-05-22T02:25:49.837" v="133" actId="1076"/>
          <ac:spMkLst>
            <pc:docMk/>
            <pc:sldMk cId="3233712479" sldId="258"/>
            <ac:spMk id="130" creationId="{7D99D04C-256E-440D-AA96-575652B44C95}"/>
          </ac:spMkLst>
        </pc:spChg>
        <pc:spChg chg="mod">
          <ac:chgData name="AL AYUBI, Moch Thoriq Assegaf" userId="89e49ae9-f1bf-4cdc-9af5-3a072d0e59ad" providerId="ADAL" clId="{26DF8894-6C81-473F-B33E-F364978941F2}" dt="2023-05-22T02:27:10.342" v="196" actId="20577"/>
          <ac:spMkLst>
            <pc:docMk/>
            <pc:sldMk cId="3233712479" sldId="258"/>
            <ac:spMk id="131" creationId="{040C48DC-6E1B-405C-BD67-AEB2DB24FF94}"/>
          </ac:spMkLst>
        </pc:spChg>
        <pc:spChg chg="del">
          <ac:chgData name="AL AYUBI, Moch Thoriq Assegaf" userId="89e49ae9-f1bf-4cdc-9af5-3a072d0e59ad" providerId="ADAL" clId="{26DF8894-6C81-473F-B33E-F364978941F2}" dt="2023-05-22T02:27:45.523" v="214" actId="478"/>
          <ac:spMkLst>
            <pc:docMk/>
            <pc:sldMk cId="3233712479" sldId="258"/>
            <ac:spMk id="132" creationId="{4DC04C7E-68C5-4BE8-9F87-BD0814D73311}"/>
          </ac:spMkLst>
        </pc:spChg>
        <pc:spChg chg="mod">
          <ac:chgData name="AL AYUBI, Moch Thoriq Assegaf" userId="89e49ae9-f1bf-4cdc-9af5-3a072d0e59ad" providerId="ADAL" clId="{26DF8894-6C81-473F-B33E-F364978941F2}" dt="2023-05-22T02:26:19.194" v="148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26DF8894-6C81-473F-B33E-F364978941F2}" dt="2023-05-22T02:26:05.952" v="140" actId="20577"/>
          <ac:spMkLst>
            <pc:docMk/>
            <pc:sldMk cId="3233712479" sldId="258"/>
            <ac:spMk id="135" creationId="{7F67E718-25D0-4829-90FE-048C92AA24B6}"/>
          </ac:spMkLst>
        </pc:spChg>
        <pc:spChg chg="del">
          <ac:chgData name="AL AYUBI, Moch Thoriq Assegaf" userId="89e49ae9-f1bf-4cdc-9af5-3a072d0e59ad" providerId="ADAL" clId="{26DF8894-6C81-473F-B33E-F364978941F2}" dt="2023-05-22T02:27:36.814" v="199" actId="478"/>
          <ac:spMkLst>
            <pc:docMk/>
            <pc:sldMk cId="3233712479" sldId="258"/>
            <ac:spMk id="136" creationId="{4DE6FC51-59A8-4493-9765-A070D84DB808}"/>
          </ac:spMkLst>
        </pc:spChg>
        <pc:spChg chg="del mod">
          <ac:chgData name="AL AYUBI, Moch Thoriq Assegaf" userId="89e49ae9-f1bf-4cdc-9af5-3a072d0e59ad" providerId="ADAL" clId="{26DF8894-6C81-473F-B33E-F364978941F2}" dt="2023-05-22T02:24:37.420" v="102" actId="478"/>
          <ac:spMkLst>
            <pc:docMk/>
            <pc:sldMk cId="3233712479" sldId="258"/>
            <ac:spMk id="139" creationId="{9138BE07-B4FA-4AC2-9ADC-61CF2EDFED65}"/>
          </ac:spMkLst>
        </pc:spChg>
        <pc:spChg chg="del mod">
          <ac:chgData name="AL AYUBI, Moch Thoriq Assegaf" userId="89e49ae9-f1bf-4cdc-9af5-3a072d0e59ad" providerId="ADAL" clId="{26DF8894-6C81-473F-B33E-F364978941F2}" dt="2023-05-22T02:24:48.808" v="105" actId="478"/>
          <ac:spMkLst>
            <pc:docMk/>
            <pc:sldMk cId="3233712479" sldId="258"/>
            <ac:spMk id="140" creationId="{C4978E79-ADC4-411A-B7C7-6AB585AC3E1C}"/>
          </ac:spMkLst>
        </pc:spChg>
        <pc:spChg chg="del">
          <ac:chgData name="AL AYUBI, Moch Thoriq Assegaf" userId="89e49ae9-f1bf-4cdc-9af5-3a072d0e59ad" providerId="ADAL" clId="{26DF8894-6C81-473F-B33E-F364978941F2}" dt="2023-05-22T02:27:23.625" v="197" actId="478"/>
          <ac:spMkLst>
            <pc:docMk/>
            <pc:sldMk cId="3233712479" sldId="258"/>
            <ac:spMk id="144" creationId="{B9EAB443-0E75-42AB-B693-CAB5ABE6D240}"/>
          </ac:spMkLst>
        </pc:spChg>
        <pc:spChg chg="add mod">
          <ac:chgData name="AL AYUBI, Moch Thoriq Assegaf" userId="89e49ae9-f1bf-4cdc-9af5-3a072d0e59ad" providerId="ADAL" clId="{26DF8894-6C81-473F-B33E-F364978941F2}" dt="2023-05-22T02:27:57.091" v="217" actId="1076"/>
          <ac:spMkLst>
            <pc:docMk/>
            <pc:sldMk cId="3233712479" sldId="258"/>
            <ac:spMk id="147" creationId="{E65EAE82-0789-44D2-813A-95FFE5AB68C9}"/>
          </ac:spMkLst>
        </pc:spChg>
        <pc:spChg chg="del">
          <ac:chgData name="AL AYUBI, Moch Thoriq Assegaf" userId="89e49ae9-f1bf-4cdc-9af5-3a072d0e59ad" providerId="ADAL" clId="{26DF8894-6C81-473F-B33E-F364978941F2}" dt="2023-05-22T02:27:38.651" v="200" actId="478"/>
          <ac:spMkLst>
            <pc:docMk/>
            <pc:sldMk cId="3233712479" sldId="258"/>
            <ac:spMk id="148" creationId="{E96F8E97-1AC0-43EF-B417-5CBBA188D093}"/>
          </ac:spMkLst>
        </pc:spChg>
        <pc:spChg chg="del">
          <ac:chgData name="AL AYUBI, Moch Thoriq Assegaf" userId="89e49ae9-f1bf-4cdc-9af5-3a072d0e59ad" providerId="ADAL" clId="{26DF8894-6C81-473F-B33E-F364978941F2}" dt="2023-05-22T02:27:23.625" v="197" actId="478"/>
          <ac:spMkLst>
            <pc:docMk/>
            <pc:sldMk cId="3233712479" sldId="258"/>
            <ac:spMk id="149" creationId="{53135CEA-0FB6-4938-AACA-1AE9CFABA697}"/>
          </ac:spMkLst>
        </pc:spChg>
        <pc:spChg chg="del">
          <ac:chgData name="AL AYUBI, Moch Thoriq Assegaf" userId="89e49ae9-f1bf-4cdc-9af5-3a072d0e59ad" providerId="ADAL" clId="{26DF8894-6C81-473F-B33E-F364978941F2}" dt="2023-05-22T02:27:23.625" v="197" actId="478"/>
          <ac:spMkLst>
            <pc:docMk/>
            <pc:sldMk cId="3233712479" sldId="258"/>
            <ac:spMk id="150" creationId="{AE205B64-7F73-4CCF-9731-296352B14D48}"/>
          </ac:spMkLst>
        </pc:spChg>
        <pc:spChg chg="del">
          <ac:chgData name="AL AYUBI, Moch Thoriq Assegaf" userId="89e49ae9-f1bf-4cdc-9af5-3a072d0e59ad" providerId="ADAL" clId="{26DF8894-6C81-473F-B33E-F364978941F2}" dt="2023-05-22T02:27:23.625" v="197" actId="478"/>
          <ac:spMkLst>
            <pc:docMk/>
            <pc:sldMk cId="3233712479" sldId="258"/>
            <ac:spMk id="153" creationId="{8E6E94CC-7DBA-48FE-B0D4-A6539B52E394}"/>
          </ac:spMkLst>
        </pc:spChg>
        <pc:spChg chg="del">
          <ac:chgData name="AL AYUBI, Moch Thoriq Assegaf" userId="89e49ae9-f1bf-4cdc-9af5-3a072d0e59ad" providerId="ADAL" clId="{26DF8894-6C81-473F-B33E-F364978941F2}" dt="2023-05-22T02:24:53.333" v="106" actId="478"/>
          <ac:spMkLst>
            <pc:docMk/>
            <pc:sldMk cId="3233712479" sldId="258"/>
            <ac:spMk id="154" creationId="{A15B00C2-4D5B-48F3-8892-430E455B3E6E}"/>
          </ac:spMkLst>
        </pc:spChg>
        <pc:spChg chg="del">
          <ac:chgData name="AL AYUBI, Moch Thoriq Assegaf" userId="89e49ae9-f1bf-4cdc-9af5-3a072d0e59ad" providerId="ADAL" clId="{26DF8894-6C81-473F-B33E-F364978941F2}" dt="2023-05-22T02:27:23.625" v="197" actId="478"/>
          <ac:spMkLst>
            <pc:docMk/>
            <pc:sldMk cId="3233712479" sldId="258"/>
            <ac:spMk id="155" creationId="{183D7B84-E160-40DD-A271-798F10808CEB}"/>
          </ac:spMkLst>
        </pc:spChg>
        <pc:spChg chg="del">
          <ac:chgData name="AL AYUBI, Moch Thoriq Assegaf" userId="89e49ae9-f1bf-4cdc-9af5-3a072d0e59ad" providerId="ADAL" clId="{26DF8894-6C81-473F-B33E-F364978941F2}" dt="2023-05-22T02:27:23.625" v="197" actId="478"/>
          <ac:spMkLst>
            <pc:docMk/>
            <pc:sldMk cId="3233712479" sldId="258"/>
            <ac:spMk id="157" creationId="{4CC1D010-4305-4214-A317-3651D64D9D02}"/>
          </ac:spMkLst>
        </pc:spChg>
        <pc:spChg chg="del">
          <ac:chgData name="AL AYUBI, Moch Thoriq Assegaf" userId="89e49ae9-f1bf-4cdc-9af5-3a072d0e59ad" providerId="ADAL" clId="{26DF8894-6C81-473F-B33E-F364978941F2}" dt="2023-05-22T02:24:55.926" v="107" actId="478"/>
          <ac:spMkLst>
            <pc:docMk/>
            <pc:sldMk cId="3233712479" sldId="258"/>
            <ac:spMk id="158" creationId="{08794049-7F28-4AE1-9AD4-3D09B4D05126}"/>
          </ac:spMkLst>
        </pc:spChg>
        <pc:spChg chg="del">
          <ac:chgData name="AL AYUBI, Moch Thoriq Assegaf" userId="89e49ae9-f1bf-4cdc-9af5-3a072d0e59ad" providerId="ADAL" clId="{26DF8894-6C81-473F-B33E-F364978941F2}" dt="2023-05-22T02:27:23.625" v="197" actId="478"/>
          <ac:spMkLst>
            <pc:docMk/>
            <pc:sldMk cId="3233712479" sldId="258"/>
            <ac:spMk id="159" creationId="{E0B6416E-CD53-4DAB-A555-3F9588CBE5E1}"/>
          </ac:spMkLst>
        </pc:spChg>
        <pc:spChg chg="add mod">
          <ac:chgData name="AL AYUBI, Moch Thoriq Assegaf" userId="89e49ae9-f1bf-4cdc-9af5-3a072d0e59ad" providerId="ADAL" clId="{26DF8894-6C81-473F-B33E-F364978941F2}" dt="2023-05-22T02:28:57.860" v="219" actId="1076"/>
          <ac:spMkLst>
            <pc:docMk/>
            <pc:sldMk cId="3233712479" sldId="258"/>
            <ac:spMk id="160" creationId="{6174058F-1AFB-4318-87BC-BCDD65DD04CB}"/>
          </ac:spMkLst>
        </pc:spChg>
        <pc:spChg chg="add mod">
          <ac:chgData name="AL AYUBI, Moch Thoriq Assegaf" userId="89e49ae9-f1bf-4cdc-9af5-3a072d0e59ad" providerId="ADAL" clId="{26DF8894-6C81-473F-B33E-F364978941F2}" dt="2023-05-22T02:29:03.183" v="221" actId="1076"/>
          <ac:spMkLst>
            <pc:docMk/>
            <pc:sldMk cId="3233712479" sldId="258"/>
            <ac:spMk id="161" creationId="{F733C888-110C-4695-9C0F-A72D082EDEF8}"/>
          </ac:spMkLst>
        </pc:spChg>
        <pc:spChg chg="add mod">
          <ac:chgData name="AL AYUBI, Moch Thoriq Assegaf" userId="89e49ae9-f1bf-4cdc-9af5-3a072d0e59ad" providerId="ADAL" clId="{26DF8894-6C81-473F-B33E-F364978941F2}" dt="2023-05-22T02:29:11.899" v="225" actId="1076"/>
          <ac:spMkLst>
            <pc:docMk/>
            <pc:sldMk cId="3233712479" sldId="258"/>
            <ac:spMk id="162" creationId="{390D0792-9BAC-401A-A29E-F46A71F9D6A7}"/>
          </ac:spMkLst>
        </pc:spChg>
        <pc:spChg chg="add mod">
          <ac:chgData name="AL AYUBI, Moch Thoriq Assegaf" userId="89e49ae9-f1bf-4cdc-9af5-3a072d0e59ad" providerId="ADAL" clId="{26DF8894-6C81-473F-B33E-F364978941F2}" dt="2023-05-22T02:29:07.960" v="224" actId="1076"/>
          <ac:spMkLst>
            <pc:docMk/>
            <pc:sldMk cId="3233712479" sldId="258"/>
            <ac:spMk id="163" creationId="{8D3FF59B-A937-4C2B-B31F-34194A321F68}"/>
          </ac:spMkLst>
        </pc:spChg>
        <pc:spChg chg="add mod">
          <ac:chgData name="AL AYUBI, Moch Thoriq Assegaf" userId="89e49ae9-f1bf-4cdc-9af5-3a072d0e59ad" providerId="ADAL" clId="{26DF8894-6C81-473F-B33E-F364978941F2}" dt="2023-05-22T02:29:24.662" v="227" actId="1076"/>
          <ac:spMkLst>
            <pc:docMk/>
            <pc:sldMk cId="3233712479" sldId="258"/>
            <ac:spMk id="164" creationId="{32363B7C-1995-4F8C-97CA-FEC79954D09E}"/>
          </ac:spMkLst>
        </pc:spChg>
        <pc:spChg chg="add mod">
          <ac:chgData name="AL AYUBI, Moch Thoriq Assegaf" userId="89e49ae9-f1bf-4cdc-9af5-3a072d0e59ad" providerId="ADAL" clId="{26DF8894-6C81-473F-B33E-F364978941F2}" dt="2023-05-22T02:30:10.783" v="238" actId="1076"/>
          <ac:spMkLst>
            <pc:docMk/>
            <pc:sldMk cId="3233712479" sldId="258"/>
            <ac:spMk id="167" creationId="{5D4D081A-5D99-4A5A-89AD-D399A8C1BBD3}"/>
          </ac:spMkLst>
        </pc:spChg>
        <pc:spChg chg="add mod">
          <ac:chgData name="AL AYUBI, Moch Thoriq Assegaf" userId="89e49ae9-f1bf-4cdc-9af5-3a072d0e59ad" providerId="ADAL" clId="{26DF8894-6C81-473F-B33E-F364978941F2}" dt="2023-05-22T02:30:16.257" v="239" actId="1076"/>
          <ac:spMkLst>
            <pc:docMk/>
            <pc:sldMk cId="3233712479" sldId="258"/>
            <ac:spMk id="168" creationId="{2935BF8B-B573-43B4-87CB-6186034CE10D}"/>
          </ac:spMkLst>
        </pc:spChg>
        <pc:spChg chg="add mod">
          <ac:chgData name="AL AYUBI, Moch Thoriq Assegaf" userId="89e49ae9-f1bf-4cdc-9af5-3a072d0e59ad" providerId="ADAL" clId="{26DF8894-6C81-473F-B33E-F364978941F2}" dt="2023-05-22T02:30:20.633" v="240" actId="1076"/>
          <ac:spMkLst>
            <pc:docMk/>
            <pc:sldMk cId="3233712479" sldId="258"/>
            <ac:spMk id="169" creationId="{63C03424-0A3C-48AB-8525-D91751A0949D}"/>
          </ac:spMkLst>
        </pc:spChg>
        <pc:spChg chg="add mod">
          <ac:chgData name="AL AYUBI, Moch Thoriq Assegaf" userId="89e49ae9-f1bf-4cdc-9af5-3a072d0e59ad" providerId="ADAL" clId="{26DF8894-6C81-473F-B33E-F364978941F2}" dt="2023-05-22T02:30:25.731" v="241" actId="1076"/>
          <ac:spMkLst>
            <pc:docMk/>
            <pc:sldMk cId="3233712479" sldId="258"/>
            <ac:spMk id="171" creationId="{F31BD5B2-0A6D-4FFA-B666-6B2982E4C087}"/>
          </ac:spMkLst>
        </pc:spChg>
        <pc:spChg chg="add mod">
          <ac:chgData name="AL AYUBI, Moch Thoriq Assegaf" userId="89e49ae9-f1bf-4cdc-9af5-3a072d0e59ad" providerId="ADAL" clId="{26DF8894-6C81-473F-B33E-F364978941F2}" dt="2023-05-22T02:30:30.446" v="242" actId="1076"/>
          <ac:spMkLst>
            <pc:docMk/>
            <pc:sldMk cId="3233712479" sldId="258"/>
            <ac:spMk id="172" creationId="{8E618EA3-7B19-42D9-8148-0182D38FCE73}"/>
          </ac:spMkLst>
        </pc:spChg>
        <pc:spChg chg="add mod">
          <ac:chgData name="AL AYUBI, Moch Thoriq Assegaf" userId="89e49ae9-f1bf-4cdc-9af5-3a072d0e59ad" providerId="ADAL" clId="{26DF8894-6C81-473F-B33E-F364978941F2}" dt="2023-05-22T02:30:35.740" v="243" actId="1076"/>
          <ac:spMkLst>
            <pc:docMk/>
            <pc:sldMk cId="3233712479" sldId="258"/>
            <ac:spMk id="173" creationId="{A3953640-BE22-4C61-A360-648771819EBD}"/>
          </ac:spMkLst>
        </pc:spChg>
        <pc:spChg chg="add mod">
          <ac:chgData name="AL AYUBI, Moch Thoriq Assegaf" userId="89e49ae9-f1bf-4cdc-9af5-3a072d0e59ad" providerId="ADAL" clId="{26DF8894-6C81-473F-B33E-F364978941F2}" dt="2023-05-22T02:30:43.274" v="244" actId="1076"/>
          <ac:spMkLst>
            <pc:docMk/>
            <pc:sldMk cId="3233712479" sldId="258"/>
            <ac:spMk id="174" creationId="{D0F99DEE-6D7D-4A2A-B415-3BEEDFB61C6C}"/>
          </ac:spMkLst>
        </pc:spChg>
        <pc:spChg chg="add mod">
          <ac:chgData name="AL AYUBI, Moch Thoriq Assegaf" userId="89e49ae9-f1bf-4cdc-9af5-3a072d0e59ad" providerId="ADAL" clId="{26DF8894-6C81-473F-B33E-F364978941F2}" dt="2023-05-22T02:30:47.444" v="245" actId="1076"/>
          <ac:spMkLst>
            <pc:docMk/>
            <pc:sldMk cId="3233712479" sldId="258"/>
            <ac:spMk id="175" creationId="{03542846-4B0F-4EC7-B602-2053CD5371E4}"/>
          </ac:spMkLst>
        </pc:spChg>
        <pc:grpChg chg="mod">
          <ac:chgData name="AL AYUBI, Moch Thoriq Assegaf" userId="89e49ae9-f1bf-4cdc-9af5-3a072d0e59ad" providerId="ADAL" clId="{26DF8894-6C81-473F-B33E-F364978941F2}" dt="2023-05-22T02:31:24.332" v="251" actId="1076"/>
          <ac:grpSpMkLst>
            <pc:docMk/>
            <pc:sldMk cId="3233712479" sldId="258"/>
            <ac:grpSpMk id="73" creationId="{C0CF42B3-B525-4D8A-9651-D03332E21876}"/>
          </ac:grpSpMkLst>
        </pc:grpChg>
        <pc:graphicFrameChg chg="mod modGraphic">
          <ac:chgData name="AL AYUBI, Moch Thoriq Assegaf" userId="89e49ae9-f1bf-4cdc-9af5-3a072d0e59ad" providerId="ADAL" clId="{26DF8894-6C81-473F-B33E-F364978941F2}" dt="2023-05-22T02:31:19.682" v="250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26DF8894-6C81-473F-B33E-F364978941F2}" dt="2023-05-22T02:25:31.569" v="131" actId="14100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Graphic">
          <ac:chgData name="AL AYUBI, Moch Thoriq Assegaf" userId="89e49ae9-f1bf-4cdc-9af5-3a072d0e59ad" providerId="ADAL" clId="{26DF8894-6C81-473F-B33E-F364978941F2}" dt="2023-05-22T02:27:43.434" v="213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26DF8894-6C81-473F-B33E-F364978941F2}" dt="2023-05-22T02:25:07.626" v="110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26DF8894-6C81-473F-B33E-F364978941F2}" dt="2023-05-22T02:25:02.610" v="109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26DF8894-6C81-473F-B33E-F364978941F2}" dt="2023-05-22T02:24:44.322" v="103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26DF8894-6C81-473F-B33E-F364978941F2}" dt="2023-05-22T02:25:49.837" v="133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26DF8894-6C81-473F-B33E-F364978941F2}" dt="2023-05-22T02:25:40.637" v="132" actId="1076"/>
          <ac:picMkLst>
            <pc:docMk/>
            <pc:sldMk cId="3233712479" sldId="258"/>
            <ac:picMk id="128" creationId="{D37493A7-D986-42EF-ADD4-50BA2B936451}"/>
          </ac:picMkLst>
        </pc:picChg>
        <pc:picChg chg="mod">
          <ac:chgData name="AL AYUBI, Moch Thoriq Assegaf" userId="89e49ae9-f1bf-4cdc-9af5-3a072d0e59ad" providerId="ADAL" clId="{26DF8894-6C81-473F-B33E-F364978941F2}" dt="2023-05-22T02:24:59.369" v="108" actId="1076"/>
          <ac:picMkLst>
            <pc:docMk/>
            <pc:sldMk cId="3233712479" sldId="258"/>
            <ac:picMk id="137" creationId="{A268352A-E882-4850-B4BA-2B9C094D9740}"/>
          </ac:picMkLst>
        </pc:picChg>
      </pc:sldChg>
    </pc:docChg>
  </pc:docChgLst>
  <pc:docChgLst>
    <pc:chgData name="AL AYUBI, Moch Thoriq Assegaf" userId="89e49ae9-f1bf-4cdc-9af5-3a072d0e59ad" providerId="ADAL" clId="{1B0D0E21-AB0E-4357-9023-6D10B9DE9259}"/>
    <pc:docChg chg="custSel modSld">
      <pc:chgData name="AL AYUBI, Moch Thoriq Assegaf" userId="89e49ae9-f1bf-4cdc-9af5-3a072d0e59ad" providerId="ADAL" clId="{1B0D0E21-AB0E-4357-9023-6D10B9DE9259}" dt="2023-03-25T03:53:55.258" v="286" actId="20577"/>
      <pc:docMkLst>
        <pc:docMk/>
      </pc:docMkLst>
      <pc:sldChg chg="delSp modSp mod">
        <pc:chgData name="AL AYUBI, Moch Thoriq Assegaf" userId="89e49ae9-f1bf-4cdc-9af5-3a072d0e59ad" providerId="ADAL" clId="{1B0D0E21-AB0E-4357-9023-6D10B9DE9259}" dt="2023-03-25T03:53:55.258" v="286" actId="2057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1B0D0E21-AB0E-4357-9023-6D10B9DE9259}" dt="2023-03-25T03:48:02.606" v="8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1B0D0E21-AB0E-4357-9023-6D10B9DE9259}" dt="2023-03-25T03:48:00.165" v="6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1B0D0E21-AB0E-4357-9023-6D10B9DE9259}" dt="2023-03-25T03:50:21.029" v="172" actId="478"/>
          <ac:spMkLst>
            <pc:docMk/>
            <pc:sldMk cId="3233712479" sldId="258"/>
            <ac:spMk id="13" creationId="{B6246F0E-CE6E-49CC-965A-990846DD1193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1B0D0E21-AB0E-4357-9023-6D10B9DE9259}" dt="2023-03-25T03:50:46.812" v="177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1B0D0E21-AB0E-4357-9023-6D10B9DE9259}" dt="2023-03-25T03:50:41.674" v="176" actId="207"/>
          <ac:spMkLst>
            <pc:docMk/>
            <pc:sldMk cId="3233712479" sldId="258"/>
            <ac:spMk id="117" creationId="{B18ED6E2-3AA6-4982-9936-C8F002C53507}"/>
          </ac:spMkLst>
        </pc:spChg>
        <pc:spChg chg="del">
          <ac:chgData name="AL AYUBI, Moch Thoriq Assegaf" userId="89e49ae9-f1bf-4cdc-9af5-3a072d0e59ad" providerId="ADAL" clId="{1B0D0E21-AB0E-4357-9023-6D10B9DE9259}" dt="2023-03-25T03:50:25.037" v="174" actId="478"/>
          <ac:spMkLst>
            <pc:docMk/>
            <pc:sldMk cId="3233712479" sldId="258"/>
            <ac:spMk id="125" creationId="{44763AF8-8E17-478E-8A96-152A6B91C2CC}"/>
          </ac:spMkLst>
        </pc:spChg>
        <pc:grpChg chg="del">
          <ac:chgData name="AL AYUBI, Moch Thoriq Assegaf" userId="89e49ae9-f1bf-4cdc-9af5-3a072d0e59ad" providerId="ADAL" clId="{1B0D0E21-AB0E-4357-9023-6D10B9DE9259}" dt="2023-03-25T03:50:22.803" v="173" actId="478"/>
          <ac:grpSpMkLst>
            <pc:docMk/>
            <pc:sldMk cId="3233712479" sldId="258"/>
            <ac:grpSpMk id="5" creationId="{37CC23CD-371B-4849-B771-3360A42A8A25}"/>
          </ac:grpSpMkLst>
        </pc:grpChg>
        <pc:grpChg chg="mod">
          <ac:chgData name="AL AYUBI, Moch Thoriq Assegaf" userId="89e49ae9-f1bf-4cdc-9af5-3a072d0e59ad" providerId="ADAL" clId="{1B0D0E21-AB0E-4357-9023-6D10B9DE9259}" dt="2023-03-25T03:50:41.674" v="176" actId="207"/>
          <ac:grpSpMkLst>
            <pc:docMk/>
            <pc:sldMk cId="3233712479" sldId="258"/>
            <ac:grpSpMk id="83" creationId="{D16254F8-6F62-45AA-98A3-51AC316B28C0}"/>
          </ac:grpSpMkLst>
        </pc:grpChg>
        <pc:grpChg chg="del">
          <ac:chgData name="AL AYUBI, Moch Thoriq Assegaf" userId="89e49ae9-f1bf-4cdc-9af5-3a072d0e59ad" providerId="ADAL" clId="{1B0D0E21-AB0E-4357-9023-6D10B9DE9259}" dt="2023-03-25T03:50:26.611" v="175" actId="478"/>
          <ac:grpSpMkLst>
            <pc:docMk/>
            <pc:sldMk cId="3233712479" sldId="258"/>
            <ac:grpSpMk id="122" creationId="{A8FDF061-56CF-480D-8BE2-80CDC4897E0A}"/>
          </ac:grpSpMkLst>
        </pc:grpChg>
        <pc:graphicFrameChg chg="modGraphic">
          <ac:chgData name="AL AYUBI, Moch Thoriq Assegaf" userId="89e49ae9-f1bf-4cdc-9af5-3a072d0e59ad" providerId="ADAL" clId="{1B0D0E21-AB0E-4357-9023-6D10B9DE9259}" dt="2023-03-25T03:53:55.258" v="286" actId="20577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1B0D0E21-AB0E-4357-9023-6D10B9DE9259}" dt="2023-03-25T03:51:45.607" v="255" actId="20577"/>
          <ac:graphicFrameMkLst>
            <pc:docMk/>
            <pc:sldMk cId="3233712479" sldId="258"/>
            <ac:graphicFrameMk id="78" creationId="{749691DF-2B3E-4396-8197-560C932E95CE}"/>
          </ac:graphicFrameMkLst>
        </pc:graphicFrameChg>
        <pc:cxnChg chg="mod">
          <ac:chgData name="AL AYUBI, Moch Thoriq Assegaf" userId="89e49ae9-f1bf-4cdc-9af5-3a072d0e59ad" providerId="ADAL" clId="{1B0D0E21-AB0E-4357-9023-6D10B9DE9259}" dt="2023-03-25T03:50:22.803" v="173" actId="478"/>
          <ac:cxnSpMkLst>
            <pc:docMk/>
            <pc:sldMk cId="3233712479" sldId="258"/>
            <ac:cxnSpMk id="11" creationId="{8A2552FA-3EB6-48A4-826C-8D041D356A67}"/>
          </ac:cxnSpMkLst>
        </pc:cxnChg>
        <pc:cxnChg chg="mod">
          <ac:chgData name="AL AYUBI, Moch Thoriq Assegaf" userId="89e49ae9-f1bf-4cdc-9af5-3a072d0e59ad" providerId="ADAL" clId="{1B0D0E21-AB0E-4357-9023-6D10B9DE9259}" dt="2023-03-25T03:50:26.611" v="175" actId="478"/>
          <ac:cxnSpMkLst>
            <pc:docMk/>
            <pc:sldMk cId="3233712479" sldId="258"/>
            <ac:cxnSpMk id="123" creationId="{C24A7726-F177-4614-BD95-8A1409AD3AD5}"/>
          </ac:cxnSpMkLst>
        </pc:cxnChg>
      </pc:sldChg>
    </pc:docChg>
  </pc:docChgLst>
  <pc:docChgLst>
    <pc:chgData name="AL AYUBI, Moch Thoriq Assegaf" userId="89e49ae9-f1bf-4cdc-9af5-3a072d0e59ad" providerId="ADAL" clId="{AEA0EC3C-2522-4F07-936A-1679EF65252F}"/>
    <pc:docChg chg="custSel modSld">
      <pc:chgData name="AL AYUBI, Moch Thoriq Assegaf" userId="89e49ae9-f1bf-4cdc-9af5-3a072d0e59ad" providerId="ADAL" clId="{AEA0EC3C-2522-4F07-936A-1679EF65252F}" dt="2024-03-08T09:03:41.758" v="163" actId="207"/>
      <pc:docMkLst>
        <pc:docMk/>
      </pc:docMkLst>
      <pc:sldChg chg="addSp delSp modSp mod">
        <pc:chgData name="AL AYUBI, Moch Thoriq Assegaf" userId="89e49ae9-f1bf-4cdc-9af5-3a072d0e59ad" providerId="ADAL" clId="{AEA0EC3C-2522-4F07-936A-1679EF65252F}" dt="2024-03-08T09:03:41.758" v="163" actId="207"/>
        <pc:sldMkLst>
          <pc:docMk/>
          <pc:sldMk cId="3233712479" sldId="258"/>
        </pc:sldMkLst>
        <pc:spChg chg="del">
          <ac:chgData name="AL AYUBI, Moch Thoriq Assegaf" userId="89e49ae9-f1bf-4cdc-9af5-3a072d0e59ad" providerId="ADAL" clId="{AEA0EC3C-2522-4F07-936A-1679EF65252F}" dt="2024-03-08T07:56:47.078" v="7" actId="478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6" creationId="{60FEE13D-0D78-88B8-7DEB-7C7AF32B598C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13" creationId="{8F7A63C6-2E76-2448-7AC9-9955AA04366D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21" creationId="{27E2E16F-0F0C-4170-F9FA-123A21B4F654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22" creationId="{9DD5245C-3BD1-DBF0-258D-4A64E0A29B1C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23" creationId="{2F39F288-CA70-3E0A-E107-5680E4BC2EAB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25" creationId="{0D06EA53-5B50-3CAC-C9B8-884CFDF60B34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26" creationId="{C884B82B-839C-22A4-13BC-B75AFF24C1CA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27" creationId="{01B94D0A-5B88-265F-A334-E2B570510ADE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32" creationId="{9377C6BA-F70E-3209-CACC-1F057307E5F7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34" creationId="{CD88B776-E3A7-B225-1A85-742BBDA85F7E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35" creationId="{F477293B-7BAB-9F71-8238-DF6D2E59FE1F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36" creationId="{733E135B-37A3-03AA-FE18-273077FCE542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37" creationId="{548D21B9-C6B0-BC87-709C-77F89515C90D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40" creationId="{28773A09-BD79-1E65-27CA-9B1BFB8A25AD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42" creationId="{1D043C72-DD76-51C8-DB2D-159B79D94E80}"/>
          </ac:spMkLst>
        </pc:spChg>
        <pc:spChg chg="del">
          <ac:chgData name="AL AYUBI, Moch Thoriq Assegaf" userId="89e49ae9-f1bf-4cdc-9af5-3a072d0e59ad" providerId="ADAL" clId="{AEA0EC3C-2522-4F07-936A-1679EF65252F}" dt="2024-03-08T08:58:10.168" v="37" actId="478"/>
          <ac:spMkLst>
            <pc:docMk/>
            <pc:sldMk cId="3233712479" sldId="258"/>
            <ac:spMk id="43" creationId="{7178E744-2AEB-5F7A-5E20-71B841ED3834}"/>
          </ac:spMkLst>
        </pc:spChg>
        <pc:spChg chg="add mod">
          <ac:chgData name="AL AYUBI, Moch Thoriq Assegaf" userId="89e49ae9-f1bf-4cdc-9af5-3a072d0e59ad" providerId="ADAL" clId="{AEA0EC3C-2522-4F07-936A-1679EF65252F}" dt="2024-03-08T07:56:47.453" v="8"/>
          <ac:spMkLst>
            <pc:docMk/>
            <pc:sldMk cId="3233712479" sldId="258"/>
            <ac:spMk id="44" creationId="{261CBBCA-2A11-9551-4275-E61BFAE0F733}"/>
          </ac:spMkLst>
        </pc:spChg>
        <pc:spChg chg="add mod">
          <ac:chgData name="AL AYUBI, Moch Thoriq Assegaf" userId="89e49ae9-f1bf-4cdc-9af5-3a072d0e59ad" providerId="ADAL" clId="{AEA0EC3C-2522-4F07-936A-1679EF65252F}" dt="2024-03-08T09:01:03.870" v="115" actId="207"/>
          <ac:spMkLst>
            <pc:docMk/>
            <pc:sldMk cId="3233712479" sldId="258"/>
            <ac:spMk id="45" creationId="{902A3A50-86E8-3F37-2875-280EDAC743A6}"/>
          </ac:spMkLst>
        </pc:spChg>
        <pc:spChg chg="add mod">
          <ac:chgData name="AL AYUBI, Moch Thoriq Assegaf" userId="89e49ae9-f1bf-4cdc-9af5-3a072d0e59ad" providerId="ADAL" clId="{AEA0EC3C-2522-4F07-936A-1679EF65252F}" dt="2024-03-08T09:01:07.003" v="117" actId="1076"/>
          <ac:spMkLst>
            <pc:docMk/>
            <pc:sldMk cId="3233712479" sldId="258"/>
            <ac:spMk id="46" creationId="{4AE8FF8F-C096-9CA7-F78D-4089E25DAB88}"/>
          </ac:spMkLst>
        </pc:spChg>
        <pc:spChg chg="add mod">
          <ac:chgData name="AL AYUBI, Moch Thoriq Assegaf" userId="89e49ae9-f1bf-4cdc-9af5-3a072d0e59ad" providerId="ADAL" clId="{AEA0EC3C-2522-4F07-936A-1679EF65252F}" dt="2024-03-08T09:01:12.013" v="119" actId="1076"/>
          <ac:spMkLst>
            <pc:docMk/>
            <pc:sldMk cId="3233712479" sldId="258"/>
            <ac:spMk id="47" creationId="{BAA7AB37-5ACF-F9E5-F20F-AB3EA8485E7E}"/>
          </ac:spMkLst>
        </pc:spChg>
        <pc:spChg chg="add mod">
          <ac:chgData name="AL AYUBI, Moch Thoriq Assegaf" userId="89e49ae9-f1bf-4cdc-9af5-3a072d0e59ad" providerId="ADAL" clId="{AEA0EC3C-2522-4F07-936A-1679EF65252F}" dt="2024-03-08T09:01:16.320" v="121" actId="1076"/>
          <ac:spMkLst>
            <pc:docMk/>
            <pc:sldMk cId="3233712479" sldId="258"/>
            <ac:spMk id="49" creationId="{C7EF71B3-6750-75BB-696C-C0F9C880E8C6}"/>
          </ac:spMkLst>
        </pc:spChg>
        <pc:spChg chg="add mod">
          <ac:chgData name="AL AYUBI, Moch Thoriq Assegaf" userId="89e49ae9-f1bf-4cdc-9af5-3a072d0e59ad" providerId="ADAL" clId="{AEA0EC3C-2522-4F07-936A-1679EF65252F}" dt="2024-03-08T09:01:21.084" v="123" actId="1076"/>
          <ac:spMkLst>
            <pc:docMk/>
            <pc:sldMk cId="3233712479" sldId="258"/>
            <ac:spMk id="50" creationId="{DCD88F45-31C4-EEF8-783C-6D762CA6EC36}"/>
          </ac:spMkLst>
        </pc:spChg>
        <pc:spChg chg="add mod">
          <ac:chgData name="AL AYUBI, Moch Thoriq Assegaf" userId="89e49ae9-f1bf-4cdc-9af5-3a072d0e59ad" providerId="ADAL" clId="{AEA0EC3C-2522-4F07-936A-1679EF65252F}" dt="2024-03-08T09:01:24.732" v="125" actId="1076"/>
          <ac:spMkLst>
            <pc:docMk/>
            <pc:sldMk cId="3233712479" sldId="258"/>
            <ac:spMk id="51" creationId="{7D04D64C-DDE0-3926-A607-2E3AD5285D2B}"/>
          </ac:spMkLst>
        </pc:spChg>
        <pc:spChg chg="add mod">
          <ac:chgData name="AL AYUBI, Moch Thoriq Assegaf" userId="89e49ae9-f1bf-4cdc-9af5-3a072d0e59ad" providerId="ADAL" clId="{AEA0EC3C-2522-4F07-936A-1679EF65252F}" dt="2024-03-08T09:01:30.635" v="127" actId="1076"/>
          <ac:spMkLst>
            <pc:docMk/>
            <pc:sldMk cId="3233712479" sldId="258"/>
            <ac:spMk id="52" creationId="{01D5EAE7-3260-128D-7321-D097234E39D9}"/>
          </ac:spMkLst>
        </pc:spChg>
        <pc:spChg chg="add mod">
          <ac:chgData name="AL AYUBI, Moch Thoriq Assegaf" userId="89e49ae9-f1bf-4cdc-9af5-3a072d0e59ad" providerId="ADAL" clId="{AEA0EC3C-2522-4F07-936A-1679EF65252F}" dt="2024-03-08T09:01:42.710" v="130" actId="207"/>
          <ac:spMkLst>
            <pc:docMk/>
            <pc:sldMk cId="3233712479" sldId="258"/>
            <ac:spMk id="54" creationId="{7C8BB548-A15A-1B72-52A8-145D281945FF}"/>
          </ac:spMkLst>
        </pc:spChg>
        <pc:spChg chg="add mod">
          <ac:chgData name="AL AYUBI, Moch Thoriq Assegaf" userId="89e49ae9-f1bf-4cdc-9af5-3a072d0e59ad" providerId="ADAL" clId="{AEA0EC3C-2522-4F07-936A-1679EF65252F}" dt="2024-03-08T09:01:56.562" v="133" actId="207"/>
          <ac:spMkLst>
            <pc:docMk/>
            <pc:sldMk cId="3233712479" sldId="258"/>
            <ac:spMk id="56" creationId="{DE5C89FE-6E7E-44D9-12AD-87688183FD94}"/>
          </ac:spMkLst>
        </pc:spChg>
        <pc:spChg chg="add mod">
          <ac:chgData name="AL AYUBI, Moch Thoriq Assegaf" userId="89e49ae9-f1bf-4cdc-9af5-3a072d0e59ad" providerId="ADAL" clId="{AEA0EC3C-2522-4F07-936A-1679EF65252F}" dt="2024-03-08T09:02:12.124" v="136" actId="207"/>
          <ac:spMkLst>
            <pc:docMk/>
            <pc:sldMk cId="3233712479" sldId="258"/>
            <ac:spMk id="57" creationId="{594DEBA2-52CF-65CB-1C7B-8C958398DEA0}"/>
          </ac:spMkLst>
        </pc:spChg>
        <pc:spChg chg="add mod">
          <ac:chgData name="AL AYUBI, Moch Thoriq Assegaf" userId="89e49ae9-f1bf-4cdc-9af5-3a072d0e59ad" providerId="ADAL" clId="{AEA0EC3C-2522-4F07-936A-1679EF65252F}" dt="2024-03-08T09:02:25.448" v="139" actId="207"/>
          <ac:spMkLst>
            <pc:docMk/>
            <pc:sldMk cId="3233712479" sldId="258"/>
            <ac:spMk id="58" creationId="{BDBAD0AD-ABD9-3675-FBB2-E18E652B0064}"/>
          </ac:spMkLst>
        </pc:spChg>
        <pc:spChg chg="add mod">
          <ac:chgData name="AL AYUBI, Moch Thoriq Assegaf" userId="89e49ae9-f1bf-4cdc-9af5-3a072d0e59ad" providerId="ADAL" clId="{AEA0EC3C-2522-4F07-936A-1679EF65252F}" dt="2024-03-08T09:02:33.720" v="141" actId="1076"/>
          <ac:spMkLst>
            <pc:docMk/>
            <pc:sldMk cId="3233712479" sldId="258"/>
            <ac:spMk id="59" creationId="{BB2882E2-26AF-EAAE-1382-04E775097746}"/>
          </ac:spMkLst>
        </pc:spChg>
        <pc:spChg chg="add mod">
          <ac:chgData name="AL AYUBI, Moch Thoriq Assegaf" userId="89e49ae9-f1bf-4cdc-9af5-3a072d0e59ad" providerId="ADAL" clId="{AEA0EC3C-2522-4F07-936A-1679EF65252F}" dt="2024-03-08T09:02:42.311" v="143" actId="1076"/>
          <ac:spMkLst>
            <pc:docMk/>
            <pc:sldMk cId="3233712479" sldId="258"/>
            <ac:spMk id="60" creationId="{5FCC367B-635E-58C7-A0A3-6989BDF0609E}"/>
          </ac:spMkLst>
        </pc:spChg>
        <pc:spChg chg="add mod">
          <ac:chgData name="AL AYUBI, Moch Thoriq Assegaf" userId="89e49ae9-f1bf-4cdc-9af5-3a072d0e59ad" providerId="ADAL" clId="{AEA0EC3C-2522-4F07-936A-1679EF65252F}" dt="2024-03-08T09:02:45.399" v="145" actId="1076"/>
          <ac:spMkLst>
            <pc:docMk/>
            <pc:sldMk cId="3233712479" sldId="258"/>
            <ac:spMk id="61" creationId="{645A5467-E9B3-042A-8053-8A4D614DDBE5}"/>
          </ac:spMkLst>
        </pc:spChg>
        <pc:spChg chg="add mod">
          <ac:chgData name="AL AYUBI, Moch Thoriq Assegaf" userId="89e49ae9-f1bf-4cdc-9af5-3a072d0e59ad" providerId="ADAL" clId="{AEA0EC3C-2522-4F07-936A-1679EF65252F}" dt="2024-03-08T09:02:52.987" v="147" actId="1076"/>
          <ac:spMkLst>
            <pc:docMk/>
            <pc:sldMk cId="3233712479" sldId="258"/>
            <ac:spMk id="62" creationId="{407E69AD-7976-7A08-9A9C-60E0A64D900E}"/>
          </ac:spMkLst>
        </pc:spChg>
        <pc:spChg chg="add mod">
          <ac:chgData name="AL AYUBI, Moch Thoriq Assegaf" userId="89e49ae9-f1bf-4cdc-9af5-3a072d0e59ad" providerId="ADAL" clId="{AEA0EC3C-2522-4F07-936A-1679EF65252F}" dt="2024-03-08T09:02:57.159" v="149" actId="1076"/>
          <ac:spMkLst>
            <pc:docMk/>
            <pc:sldMk cId="3233712479" sldId="258"/>
            <ac:spMk id="63" creationId="{017819F9-8280-CBEF-F8E8-C1F871A5A66D}"/>
          </ac:spMkLst>
        </pc:spChg>
        <pc:spChg chg="add mod">
          <ac:chgData name="AL AYUBI, Moch Thoriq Assegaf" userId="89e49ae9-f1bf-4cdc-9af5-3a072d0e59ad" providerId="ADAL" clId="{AEA0EC3C-2522-4F07-936A-1679EF65252F}" dt="2024-03-08T09:03:04.794" v="151" actId="1076"/>
          <ac:spMkLst>
            <pc:docMk/>
            <pc:sldMk cId="3233712479" sldId="258"/>
            <ac:spMk id="64" creationId="{169E919E-6FED-4AF2-52FA-5B87192FB2C8}"/>
          </ac:spMkLst>
        </pc:spChg>
        <pc:spChg chg="add mod">
          <ac:chgData name="AL AYUBI, Moch Thoriq Assegaf" userId="89e49ae9-f1bf-4cdc-9af5-3a072d0e59ad" providerId="ADAL" clId="{AEA0EC3C-2522-4F07-936A-1679EF65252F}" dt="2024-03-08T09:03:16.918" v="154" actId="207"/>
          <ac:spMkLst>
            <pc:docMk/>
            <pc:sldMk cId="3233712479" sldId="258"/>
            <ac:spMk id="65" creationId="{4899F5F2-5F7A-32AD-F393-333B26F8863A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AEA0EC3C-2522-4F07-936A-1679EF65252F}" dt="2024-03-08T09:03:41.758" v="163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AEA0EC3C-2522-4F07-936A-1679EF65252F}" dt="2024-03-08T09:03:23.728" v="156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AEA0EC3C-2522-4F07-936A-1679EF65252F}" dt="2024-03-08T09:03:37.028" v="161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AEA0EC3C-2522-4F07-936A-1679EF65252F}" dt="2024-03-08T09:03:26.219" v="157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AEA0EC3C-2522-4F07-936A-1679EF65252F}" dt="2024-03-08T09:03:39.124" v="162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AEA0EC3C-2522-4F07-936A-1679EF65252F}" dt="2024-03-08T09:03:28.897" v="158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AEA0EC3C-2522-4F07-936A-1679EF65252F}" dt="2024-03-08T09:03:20.517" v="155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AEA0EC3C-2522-4F07-936A-1679EF65252F}" dt="2024-03-08T09:03:31.238" v="159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AEA0EC3C-2522-4F07-936A-1679EF65252F}" dt="2024-03-08T09:03:34.518" v="160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AEA0EC3C-2522-4F07-936A-1679EF65252F}" dt="2024-03-08T08:58:55.728" v="44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AEA0EC3C-2522-4F07-936A-1679EF65252F}" dt="2024-03-08T09:00:41.390" v="112" actId="1076"/>
          <ac:spMkLst>
            <pc:docMk/>
            <pc:sldMk cId="3233712479" sldId="258"/>
            <ac:spMk id="146" creationId="{46CD46A0-597E-4138-82AF-AFB28882C07D}"/>
          </ac:spMkLst>
        </pc:spChg>
        <pc:grpChg chg="mod">
          <ac:chgData name="AL AYUBI, Moch Thoriq Assegaf" userId="89e49ae9-f1bf-4cdc-9af5-3a072d0e59ad" providerId="ADAL" clId="{AEA0EC3C-2522-4F07-936A-1679EF65252F}" dt="2024-03-08T08:58:55.728" v="44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AEA0EC3C-2522-4F07-936A-1679EF65252F}" dt="2024-03-08T08:58:46.385" v="43" actId="122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Graphic">
          <ac:chgData name="AL AYUBI, Moch Thoriq Assegaf" userId="89e49ae9-f1bf-4cdc-9af5-3a072d0e59ad" providerId="ADAL" clId="{AEA0EC3C-2522-4F07-936A-1679EF65252F}" dt="2024-03-08T08:59:32.385" v="107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modSp mod">
        <pc:chgData name="AL AYUBI, Moch Thoriq Assegaf" userId="89e49ae9-f1bf-4cdc-9af5-3a072d0e59ad" providerId="ADAL" clId="{AEA0EC3C-2522-4F07-936A-1679EF65252F}" dt="2024-03-08T08:58:02.480" v="36" actId="27918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AEA0EC3C-2522-4F07-936A-1679EF65252F}" dt="2024-03-08T07:56:42.199" v="6" actId="20577"/>
          <ac:spMkLst>
            <pc:docMk/>
            <pc:sldMk cId="1943623542" sldId="259"/>
            <ac:spMk id="4" creationId="{36720E88-48CF-C018-059F-AC6B516B09C0}"/>
          </ac:spMkLst>
        </pc:spChg>
        <pc:graphicFrameChg chg="mod modGraphic">
          <ac:chgData name="AL AYUBI, Moch Thoriq Assegaf" userId="89e49ae9-f1bf-4cdc-9af5-3a072d0e59ad" providerId="ADAL" clId="{AEA0EC3C-2522-4F07-936A-1679EF65252F}" dt="2024-03-08T08:03:10.611" v="31" actId="403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01CF2741-F65E-4DFA-BC46-AAA16686324A}"/>
    <pc:docChg chg="custSel modSld">
      <pc:chgData name="AL AYUBI, Moch Thoriq Assegaf" userId="89e49ae9-f1bf-4cdc-9af5-3a072d0e59ad" providerId="ADAL" clId="{01CF2741-F65E-4DFA-BC46-AAA16686324A}" dt="2024-10-04T09:10:59.898" v="152" actId="14100"/>
      <pc:docMkLst>
        <pc:docMk/>
      </pc:docMkLst>
      <pc:sldChg chg="modSp mod">
        <pc:chgData name="AL AYUBI, Moch Thoriq Assegaf" userId="89e49ae9-f1bf-4cdc-9af5-3a072d0e59ad" providerId="ADAL" clId="{01CF2741-F65E-4DFA-BC46-AAA16686324A}" dt="2024-10-04T09:10:59.898" v="152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01CF2741-F65E-4DFA-BC46-AAA16686324A}" dt="2024-10-04T09:03:15.524" v="17" actId="20577"/>
          <ac:spMkLst>
            <pc:docMk/>
            <pc:sldMk cId="335429979" sldId="260"/>
            <ac:spMk id="2" creationId="{E7510A54-AF5E-467D-C7BC-FEA07403CA5D}"/>
          </ac:spMkLst>
        </pc:spChg>
        <pc:spChg chg="mod">
          <ac:chgData name="AL AYUBI, Moch Thoriq Assegaf" userId="89e49ae9-f1bf-4cdc-9af5-3a072d0e59ad" providerId="ADAL" clId="{01CF2741-F65E-4DFA-BC46-AAA16686324A}" dt="2024-10-04T09:09:59.796" v="92" actId="1076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01CF2741-F65E-4DFA-BC46-AAA16686324A}" dt="2024-10-04T09:10:14.781" v="94" actId="1076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01CF2741-F65E-4DFA-BC46-AAA16686324A}" dt="2024-10-04T09:10:59.898" v="152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01CF2741-F65E-4DFA-BC46-AAA16686324A}" dt="2024-10-04T09:09:41.206" v="60" actId="1037"/>
          <ac:spMkLst>
            <pc:docMk/>
            <pc:sldMk cId="335429979" sldId="260"/>
            <ac:spMk id="28" creationId="{C2BF2BBD-3E03-416A-0A9E-3EA556E5D56B}"/>
          </ac:spMkLst>
        </pc:spChg>
        <pc:spChg chg="mod">
          <ac:chgData name="AL AYUBI, Moch Thoriq Assegaf" userId="89e49ae9-f1bf-4cdc-9af5-3a072d0e59ad" providerId="ADAL" clId="{01CF2741-F65E-4DFA-BC46-AAA16686324A}" dt="2024-10-04T09:09:46.100" v="61" actId="1076"/>
          <ac:spMkLst>
            <pc:docMk/>
            <pc:sldMk cId="335429979" sldId="260"/>
            <ac:spMk id="29" creationId="{C81AA2B4-00D5-E633-872D-01BE438F1FC9}"/>
          </ac:spMkLst>
        </pc:spChg>
        <pc:spChg chg="mod">
          <ac:chgData name="AL AYUBI, Moch Thoriq Assegaf" userId="89e49ae9-f1bf-4cdc-9af5-3a072d0e59ad" providerId="ADAL" clId="{01CF2741-F65E-4DFA-BC46-AAA16686324A}" dt="2024-10-04T09:10:23.810" v="95" actId="1076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01CF2741-F65E-4DFA-BC46-AAA16686324A}" dt="2024-10-04T09:10:48.856" v="151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01CF2741-F65E-4DFA-BC46-AAA16686324A}" dt="2024-10-04T09:08:09.103" v="38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01CF2741-F65E-4DFA-BC46-AAA16686324A}" dt="2024-10-04T09:08:16.204" v="39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addSp delSp modSp mod">
        <pc:chgData name="AL AYUBI, Moch Thoriq Assegaf" userId="89e49ae9-f1bf-4cdc-9af5-3a072d0e59ad" providerId="ADAL" clId="{01CF2741-F65E-4DFA-BC46-AAA16686324A}" dt="2024-10-04T09:07:41.202" v="32"/>
        <pc:sldMkLst>
          <pc:docMk/>
          <pc:sldMk cId="941573539" sldId="261"/>
        </pc:sldMkLst>
        <pc:spChg chg="del">
          <ac:chgData name="AL AYUBI, Moch Thoriq Assegaf" userId="89e49ae9-f1bf-4cdc-9af5-3a072d0e59ad" providerId="ADAL" clId="{01CF2741-F65E-4DFA-BC46-AAA16686324A}" dt="2024-10-04T09:04:12.723" v="18" actId="478"/>
          <ac:spMkLst>
            <pc:docMk/>
            <pc:sldMk cId="941573539" sldId="261"/>
            <ac:spMk id="11" creationId="{F6F0FD5E-E35E-75DF-872A-19A1C07900A6}"/>
          </ac:spMkLst>
        </pc:spChg>
        <pc:spChg chg="add mod">
          <ac:chgData name="AL AYUBI, Moch Thoriq Assegaf" userId="89e49ae9-f1bf-4cdc-9af5-3a072d0e59ad" providerId="ADAL" clId="{01CF2741-F65E-4DFA-BC46-AAA16686324A}" dt="2024-10-04T09:04:13.046" v="19"/>
          <ac:spMkLst>
            <pc:docMk/>
            <pc:sldMk cId="941573539" sldId="261"/>
            <ac:spMk id="17" creationId="{5104F29B-1D2F-54B2-20DF-2F07610D3B0D}"/>
          </ac:spMkLst>
        </pc:spChg>
        <pc:graphicFrameChg chg="mod modGraphic">
          <ac:chgData name="AL AYUBI, Moch Thoriq Assegaf" userId="89e49ae9-f1bf-4cdc-9af5-3a072d0e59ad" providerId="ADAL" clId="{01CF2741-F65E-4DFA-BC46-AAA16686324A}" dt="2024-10-04T09:07:41.202" v="32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DEFC3F8B-E3FE-4DF8-B8D0-C758AE617D5B}"/>
    <pc:docChg chg="custSel modSld">
      <pc:chgData name="AL AYUBI, Moch Thoriq Assegaf" userId="89e49ae9-f1bf-4cdc-9af5-3a072d0e59ad" providerId="ADAL" clId="{DEFC3F8B-E3FE-4DF8-B8D0-C758AE617D5B}" dt="2024-01-12T02:56:53.087" v="154" actId="207"/>
      <pc:docMkLst>
        <pc:docMk/>
      </pc:docMkLst>
      <pc:sldChg chg="addSp delSp modSp mod">
        <pc:chgData name="AL AYUBI, Moch Thoriq Assegaf" userId="89e49ae9-f1bf-4cdc-9af5-3a072d0e59ad" providerId="ADAL" clId="{DEFC3F8B-E3FE-4DF8-B8D0-C758AE617D5B}" dt="2024-01-12T02:56:53.087" v="154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DEFC3F8B-E3FE-4DF8-B8D0-C758AE617D5B}" dt="2024-01-12T02:38:47.425" v="8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6" creationId="{D02A0508-7A38-2480-A40F-4E61C4B600F3}"/>
          </ac:spMkLst>
        </pc:spChg>
        <pc:spChg chg="add mod">
          <ac:chgData name="AL AYUBI, Moch Thoriq Assegaf" userId="89e49ae9-f1bf-4cdc-9af5-3a072d0e59ad" providerId="ADAL" clId="{DEFC3F8B-E3FE-4DF8-B8D0-C758AE617D5B}" dt="2024-01-12T02:54:35.274" v="116" actId="1076"/>
          <ac:spMkLst>
            <pc:docMk/>
            <pc:sldMk cId="3233712479" sldId="258"/>
            <ac:spMk id="13" creationId="{57F8DE83-1861-0EAB-C51D-6316AC193BCD}"/>
          </ac:spMkLst>
        </pc:spChg>
        <pc:spChg chg="add mod">
          <ac:chgData name="AL AYUBI, Moch Thoriq Assegaf" userId="89e49ae9-f1bf-4cdc-9af5-3a072d0e59ad" providerId="ADAL" clId="{DEFC3F8B-E3FE-4DF8-B8D0-C758AE617D5B}" dt="2024-01-12T02:54:47.286" v="120" actId="1076"/>
          <ac:spMkLst>
            <pc:docMk/>
            <pc:sldMk cId="3233712479" sldId="258"/>
            <ac:spMk id="17" creationId="{F43DA975-ED5A-BE87-902C-E36454D15782}"/>
          </ac:spMkLst>
        </pc:spChg>
        <pc:spChg chg="add mod">
          <ac:chgData name="AL AYUBI, Moch Thoriq Assegaf" userId="89e49ae9-f1bf-4cdc-9af5-3a072d0e59ad" providerId="ADAL" clId="{DEFC3F8B-E3FE-4DF8-B8D0-C758AE617D5B}" dt="2024-01-12T02:55:13.941" v="124" actId="1076"/>
          <ac:spMkLst>
            <pc:docMk/>
            <pc:sldMk cId="3233712479" sldId="258"/>
            <ac:spMk id="21" creationId="{B4703CBA-29B3-1FA8-ECD4-F3D00BBCE414}"/>
          </ac:spMkLst>
        </pc:spChg>
        <pc:spChg chg="add mod">
          <ac:chgData name="AL AYUBI, Moch Thoriq Assegaf" userId="89e49ae9-f1bf-4cdc-9af5-3a072d0e59ad" providerId="ADAL" clId="{DEFC3F8B-E3FE-4DF8-B8D0-C758AE617D5B}" dt="2024-01-12T02:55:30.320" v="129" actId="1076"/>
          <ac:spMkLst>
            <pc:docMk/>
            <pc:sldMk cId="3233712479" sldId="258"/>
            <ac:spMk id="22" creationId="{41B9B03F-45F5-C0CF-1BBA-9ADD8F5FBFC9}"/>
          </ac:spMkLst>
        </pc:spChg>
        <pc:spChg chg="add mod">
          <ac:chgData name="AL AYUBI, Moch Thoriq Assegaf" userId="89e49ae9-f1bf-4cdc-9af5-3a072d0e59ad" providerId="ADAL" clId="{DEFC3F8B-E3FE-4DF8-B8D0-C758AE617D5B}" dt="2024-01-12T02:55:33.145" v="130" actId="1076"/>
          <ac:spMkLst>
            <pc:docMk/>
            <pc:sldMk cId="3233712479" sldId="258"/>
            <ac:spMk id="23" creationId="{D719BBB3-2525-0B8B-88F6-23360566D2B0}"/>
          </ac:spMkLst>
        </pc:spChg>
        <pc:spChg chg="add mod">
          <ac:chgData name="AL AYUBI, Moch Thoriq Assegaf" userId="89e49ae9-f1bf-4cdc-9af5-3a072d0e59ad" providerId="ADAL" clId="{DEFC3F8B-E3FE-4DF8-B8D0-C758AE617D5B}" dt="2024-01-12T02:55:37.521" v="132" actId="1076"/>
          <ac:spMkLst>
            <pc:docMk/>
            <pc:sldMk cId="3233712479" sldId="258"/>
            <ac:spMk id="25" creationId="{80F53B16-00BE-D9B5-2427-0B58959FC155}"/>
          </ac:spMkLst>
        </pc:spChg>
        <pc:spChg chg="add mod">
          <ac:chgData name="AL AYUBI, Moch Thoriq Assegaf" userId="89e49ae9-f1bf-4cdc-9af5-3a072d0e59ad" providerId="ADAL" clId="{DEFC3F8B-E3FE-4DF8-B8D0-C758AE617D5B}" dt="2024-01-12T02:55:47.712" v="135" actId="1076"/>
          <ac:spMkLst>
            <pc:docMk/>
            <pc:sldMk cId="3233712479" sldId="258"/>
            <ac:spMk id="26" creationId="{F8B2978B-F367-2E43-C12D-6333EA393FA8}"/>
          </ac:spMkLst>
        </pc:spChg>
        <pc:spChg chg="add mod">
          <ac:chgData name="AL AYUBI, Moch Thoriq Assegaf" userId="89e49ae9-f1bf-4cdc-9af5-3a072d0e59ad" providerId="ADAL" clId="{DEFC3F8B-E3FE-4DF8-B8D0-C758AE617D5B}" dt="2024-01-12T02:55:52.404" v="137" actId="1076"/>
          <ac:spMkLst>
            <pc:docMk/>
            <pc:sldMk cId="3233712479" sldId="258"/>
            <ac:spMk id="27" creationId="{7B5A3F62-600A-EA66-CD8F-2B2BBDCA5426}"/>
          </ac:spMkLst>
        </pc:spChg>
        <pc:spChg chg="add mod">
          <ac:chgData name="AL AYUBI, Moch Thoriq Assegaf" userId="89e49ae9-f1bf-4cdc-9af5-3a072d0e59ad" providerId="ADAL" clId="{DEFC3F8B-E3FE-4DF8-B8D0-C758AE617D5B}" dt="2024-01-12T02:55:57.531" v="139" actId="1076"/>
          <ac:spMkLst>
            <pc:docMk/>
            <pc:sldMk cId="3233712479" sldId="258"/>
            <ac:spMk id="32" creationId="{9964264B-1833-FF70-6E11-E8B59B570983}"/>
          </ac:spMkLst>
        </pc:spChg>
        <pc:spChg chg="add mod">
          <ac:chgData name="AL AYUBI, Moch Thoriq Assegaf" userId="89e49ae9-f1bf-4cdc-9af5-3a072d0e59ad" providerId="ADAL" clId="{DEFC3F8B-E3FE-4DF8-B8D0-C758AE617D5B}" dt="2024-01-12T02:55:59.767" v="141" actId="1076"/>
          <ac:spMkLst>
            <pc:docMk/>
            <pc:sldMk cId="3233712479" sldId="258"/>
            <ac:spMk id="34" creationId="{C91846F4-4ABE-DB41-AD1E-78E03D6D791F}"/>
          </ac:spMkLst>
        </pc:spChg>
        <pc:spChg chg="add mod">
          <ac:chgData name="AL AYUBI, Moch Thoriq Assegaf" userId="89e49ae9-f1bf-4cdc-9af5-3a072d0e59ad" providerId="ADAL" clId="{DEFC3F8B-E3FE-4DF8-B8D0-C758AE617D5B}" dt="2024-01-12T02:56:01.712" v="143" actId="1076"/>
          <ac:spMkLst>
            <pc:docMk/>
            <pc:sldMk cId="3233712479" sldId="258"/>
            <ac:spMk id="36" creationId="{7EE0A96E-38DD-D4EC-B275-AA4C22AE30C6}"/>
          </ac:spMkLst>
        </pc:spChg>
        <pc:spChg chg="add mod">
          <ac:chgData name="AL AYUBI, Moch Thoriq Assegaf" userId="89e49ae9-f1bf-4cdc-9af5-3a072d0e59ad" providerId="ADAL" clId="{DEFC3F8B-E3FE-4DF8-B8D0-C758AE617D5B}" dt="2024-01-12T02:56:03.579" v="145" actId="1076"/>
          <ac:spMkLst>
            <pc:docMk/>
            <pc:sldMk cId="3233712479" sldId="258"/>
            <ac:spMk id="37" creationId="{77AEF532-FCB6-AA77-6CF4-49E09436457B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40" creationId="{B08CA629-C327-9852-9522-E84170F1D0C2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42" creationId="{13F31450-8164-7A31-97C5-ED1024D85913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43" creationId="{1B35DD18-19CF-0431-A77E-CD2B823A7540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44" creationId="{59F726B1-D7C8-C0B6-9441-5A938999BAA3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45" creationId="{4B22FB0A-E6D0-925E-4EBE-34689B882955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46" creationId="{B88CF9FC-12A8-1CC3-4B01-D6193AC1B7E8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49" creationId="{01298581-0662-72AC-D164-4122828A0FC4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50" creationId="{901AE608-40FC-694C-0488-3198C2603F7B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51" creationId="{82EC7FDE-11BC-A69D-051F-9607C7EBDE4E}"/>
          </ac:spMkLst>
        </pc:spChg>
        <pc:spChg chg="add mod">
          <ac:chgData name="AL AYUBI, Moch Thoriq Assegaf" userId="89e49ae9-f1bf-4cdc-9af5-3a072d0e59ad" providerId="ADAL" clId="{DEFC3F8B-E3FE-4DF8-B8D0-C758AE617D5B}" dt="2024-01-12T02:56:06.113" v="147" actId="1076"/>
          <ac:spMkLst>
            <pc:docMk/>
            <pc:sldMk cId="3233712479" sldId="258"/>
            <ac:spMk id="52" creationId="{380EFB05-6A0D-5CDE-D017-51712FE9F191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54" creationId="{F65CE8AF-18F4-8A07-8AF9-AC0A7B19FC65}"/>
          </ac:spMkLst>
        </pc:spChg>
        <pc:spChg chg="del">
          <ac:chgData name="AL AYUBI, Moch Thoriq Assegaf" userId="89e49ae9-f1bf-4cdc-9af5-3a072d0e59ad" providerId="ADAL" clId="{DEFC3F8B-E3FE-4DF8-B8D0-C758AE617D5B}" dt="2024-01-12T02:47:49.525" v="36" actId="478"/>
          <ac:spMkLst>
            <pc:docMk/>
            <pc:sldMk cId="3233712479" sldId="258"/>
            <ac:spMk id="56" creationId="{2C4A1A64-98A3-FB25-EDEC-51C854029822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DEFC3F8B-E3FE-4DF8-B8D0-C758AE617D5B}" dt="2024-01-12T02:56:53.087" v="154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DEFC3F8B-E3FE-4DF8-B8D0-C758AE617D5B}" dt="2024-01-12T02:56:44.842" v="151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DEFC3F8B-E3FE-4DF8-B8D0-C758AE617D5B}" dt="2024-01-12T02:56:38.891" v="148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DEFC3F8B-E3FE-4DF8-B8D0-C758AE617D5B}" dt="2024-01-12T02:56:49.272" v="153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DEFC3F8B-E3FE-4DF8-B8D0-C758AE617D5B}" dt="2024-01-12T02:56:40.562" v="149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DEFC3F8B-E3FE-4DF8-B8D0-C758AE617D5B}" dt="2024-01-12T02:56:42.812" v="150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DEFC3F8B-E3FE-4DF8-B8D0-C758AE617D5B}" dt="2024-01-12T02:56:47.471" v="152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DEFC3F8B-E3FE-4DF8-B8D0-C758AE617D5B}" dt="2024-01-12T02:47:56.095" v="37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DEFC3F8B-E3FE-4DF8-B8D0-C758AE617D5B}" dt="2024-01-12T02:51:14.038" v="112" actId="1076"/>
          <ac:spMkLst>
            <pc:docMk/>
            <pc:sldMk cId="3233712479" sldId="258"/>
            <ac:spMk id="156" creationId="{F9F07859-1820-43C6-94AA-0DBCEFA69DE8}"/>
          </ac:spMkLst>
        </pc:spChg>
        <pc:grpChg chg="mod">
          <ac:chgData name="AL AYUBI, Moch Thoriq Assegaf" userId="89e49ae9-f1bf-4cdc-9af5-3a072d0e59ad" providerId="ADAL" clId="{DEFC3F8B-E3FE-4DF8-B8D0-C758AE617D5B}" dt="2024-01-12T02:47:56.095" v="37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DEFC3F8B-E3FE-4DF8-B8D0-C758AE617D5B}" dt="2024-01-12T02:50:19.379" v="81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DEFC3F8B-E3FE-4DF8-B8D0-C758AE617D5B}" dt="2024-01-12T02:51:07.440" v="111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DEFC3F8B-E3FE-4DF8-B8D0-C758AE617D5B}" dt="2024-01-12T02:49:14.358" v="58" actId="1076"/>
          <ac:picMkLst>
            <pc:docMk/>
            <pc:sldMk cId="3233712479" sldId="258"/>
            <ac:picMk id="39" creationId="{1F3CDEE5-F9A6-8F21-277C-8AC29168985B}"/>
          </ac:picMkLst>
        </pc:picChg>
        <pc:picChg chg="mod">
          <ac:chgData name="AL AYUBI, Moch Thoriq Assegaf" userId="89e49ae9-f1bf-4cdc-9af5-3a072d0e59ad" providerId="ADAL" clId="{DEFC3F8B-E3FE-4DF8-B8D0-C758AE617D5B}" dt="2024-01-12T02:49:17.968" v="59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DEFC3F8B-E3FE-4DF8-B8D0-C758AE617D5B}" dt="2024-01-12T02:48:30.693" v="41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DEFC3F8B-E3FE-4DF8-B8D0-C758AE617D5B}" dt="2024-01-12T02:49:01.625" v="57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DEFC3F8B-E3FE-4DF8-B8D0-C758AE617D5B}" dt="2024-01-12T02:50:25.242" v="82" actId="1076"/>
          <ac:picMkLst>
            <pc:docMk/>
            <pc:sldMk cId="3233712479" sldId="258"/>
            <ac:picMk id="137" creationId="{A268352A-E882-4850-B4BA-2B9C094D9740}"/>
          </ac:picMkLst>
        </pc:picChg>
      </pc:sldChg>
      <pc:sldChg chg="addSp delSp modSp mod">
        <pc:chgData name="AL AYUBI, Moch Thoriq Assegaf" userId="89e49ae9-f1bf-4cdc-9af5-3a072d0e59ad" providerId="ADAL" clId="{DEFC3F8B-E3FE-4DF8-B8D0-C758AE617D5B}" dt="2024-01-12T02:47:43.463" v="35" actId="404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DEFC3F8B-E3FE-4DF8-B8D0-C758AE617D5B}" dt="2024-01-12T02:38:52.931" v="9" actId="478"/>
          <ac:spMkLst>
            <pc:docMk/>
            <pc:sldMk cId="1943623542" sldId="259"/>
            <ac:spMk id="3" creationId="{BF2E30AC-F0DF-E484-1981-17A55B8157E1}"/>
          </ac:spMkLst>
        </pc:spChg>
        <pc:spChg chg="add mod">
          <ac:chgData name="AL AYUBI, Moch Thoriq Assegaf" userId="89e49ae9-f1bf-4cdc-9af5-3a072d0e59ad" providerId="ADAL" clId="{DEFC3F8B-E3FE-4DF8-B8D0-C758AE617D5B}" dt="2024-01-12T02:38:53.283" v="10"/>
          <ac:spMkLst>
            <pc:docMk/>
            <pc:sldMk cId="1943623542" sldId="259"/>
            <ac:spMk id="4" creationId="{B9FBE81C-C64C-56F1-FE72-987E8E7C1458}"/>
          </ac:spMkLst>
        </pc:spChg>
        <pc:graphicFrameChg chg="mod modGraphic">
          <ac:chgData name="AL AYUBI, Moch Thoriq Assegaf" userId="89e49ae9-f1bf-4cdc-9af5-3a072d0e59ad" providerId="ADAL" clId="{DEFC3F8B-E3FE-4DF8-B8D0-C758AE617D5B}" dt="2024-01-12T02:47:43.463" v="35" actId="404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A8C4B382-D685-4B9E-884F-3D1BE87156E7}"/>
    <pc:docChg chg="undo custSel modSld">
      <pc:chgData name="AL AYUBI, Moch Thoriq Assegaf" userId="89e49ae9-f1bf-4cdc-9af5-3a072d0e59ad" providerId="ADAL" clId="{A8C4B382-D685-4B9E-884F-3D1BE87156E7}" dt="2024-01-19T09:31:55.493" v="247" actId="1076"/>
      <pc:docMkLst>
        <pc:docMk/>
      </pc:docMkLst>
      <pc:sldChg chg="addSp delSp modSp mod">
        <pc:chgData name="AL AYUBI, Moch Thoriq Assegaf" userId="89e49ae9-f1bf-4cdc-9af5-3a072d0e59ad" providerId="ADAL" clId="{A8C4B382-D685-4B9E-884F-3D1BE87156E7}" dt="2024-01-19T09:31:55.493" v="247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A8C4B382-D685-4B9E-884F-3D1BE87156E7}" dt="2024-01-19T03:59:18.060" v="8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A8C4B382-D685-4B9E-884F-3D1BE87156E7}" dt="2024-01-19T04:19:26.154" v="144" actId="14100"/>
          <ac:spMkLst>
            <pc:docMk/>
            <pc:sldMk cId="3233712479" sldId="258"/>
            <ac:spMk id="6" creationId="{D161DB6C-EF23-FC04-F5F0-DF74457B3D36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13" creationId="{57F8DE83-1861-0EAB-C51D-6316AC193BCD}"/>
          </ac:spMkLst>
        </pc:spChg>
        <pc:spChg chg="add mod">
          <ac:chgData name="AL AYUBI, Moch Thoriq Assegaf" userId="89e49ae9-f1bf-4cdc-9af5-3a072d0e59ad" providerId="ADAL" clId="{A8C4B382-D685-4B9E-884F-3D1BE87156E7}" dt="2024-01-19T09:31:55.493" v="247" actId="1076"/>
          <ac:spMkLst>
            <pc:docMk/>
            <pc:sldMk cId="3233712479" sldId="258"/>
            <ac:spMk id="13" creationId="{8FC57D55-A43A-F052-E5A4-48EFD6109669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17" creationId="{F43DA975-ED5A-BE87-902C-E36454D15782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21" creationId="{B4703CBA-29B3-1FA8-ECD4-F3D00BBCE414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22" creationId="{41B9B03F-45F5-C0CF-1BBA-9ADD8F5FBFC9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23" creationId="{D719BBB3-2525-0B8B-88F6-23360566D2B0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25" creationId="{80F53B16-00BE-D9B5-2427-0B58959FC155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26" creationId="{F8B2978B-F367-2E43-C12D-6333EA393FA8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27" creationId="{7B5A3F62-600A-EA66-CD8F-2B2BBDCA5426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32" creationId="{9964264B-1833-FF70-6E11-E8B59B570983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34" creationId="{C91846F4-4ABE-DB41-AD1E-78E03D6D791F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36" creationId="{7EE0A96E-38DD-D4EC-B275-AA4C22AE30C6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37" creationId="{77AEF532-FCB6-AA77-6CF4-49E09436457B}"/>
          </ac:spMkLst>
        </pc:spChg>
        <pc:spChg chg="add mod">
          <ac:chgData name="AL AYUBI, Moch Thoriq Assegaf" userId="89e49ae9-f1bf-4cdc-9af5-3a072d0e59ad" providerId="ADAL" clId="{A8C4B382-D685-4B9E-884F-3D1BE87156E7}" dt="2024-01-19T04:19:32.105" v="146" actId="1076"/>
          <ac:spMkLst>
            <pc:docMk/>
            <pc:sldMk cId="3233712479" sldId="258"/>
            <ac:spMk id="40" creationId="{9D236FF8-3A2D-06A4-62E5-40542AB6BFB4}"/>
          </ac:spMkLst>
        </pc:spChg>
        <pc:spChg chg="add mod">
          <ac:chgData name="AL AYUBI, Moch Thoriq Assegaf" userId="89e49ae9-f1bf-4cdc-9af5-3a072d0e59ad" providerId="ADAL" clId="{A8C4B382-D685-4B9E-884F-3D1BE87156E7}" dt="2024-01-19T04:19:38.942" v="149" actId="1076"/>
          <ac:spMkLst>
            <pc:docMk/>
            <pc:sldMk cId="3233712479" sldId="258"/>
            <ac:spMk id="42" creationId="{3A367267-3D4B-9988-AA6E-0304271A67FC}"/>
          </ac:spMkLst>
        </pc:spChg>
        <pc:spChg chg="add mod">
          <ac:chgData name="AL AYUBI, Moch Thoriq Assegaf" userId="89e49ae9-f1bf-4cdc-9af5-3a072d0e59ad" providerId="ADAL" clId="{A8C4B382-D685-4B9E-884F-3D1BE87156E7}" dt="2024-01-19T04:19:45.765" v="151" actId="1076"/>
          <ac:spMkLst>
            <pc:docMk/>
            <pc:sldMk cId="3233712479" sldId="258"/>
            <ac:spMk id="43" creationId="{5F4C430F-7D25-02B5-2A73-A2004A2D2CED}"/>
          </ac:spMkLst>
        </pc:spChg>
        <pc:spChg chg="add mod">
          <ac:chgData name="AL AYUBI, Moch Thoriq Assegaf" userId="89e49ae9-f1bf-4cdc-9af5-3a072d0e59ad" providerId="ADAL" clId="{A8C4B382-D685-4B9E-884F-3D1BE87156E7}" dt="2024-01-19T04:21:35.482" v="155" actId="1076"/>
          <ac:spMkLst>
            <pc:docMk/>
            <pc:sldMk cId="3233712479" sldId="258"/>
            <ac:spMk id="44" creationId="{AB18F79C-1816-0571-2DE5-8C312358107B}"/>
          </ac:spMkLst>
        </pc:spChg>
        <pc:spChg chg="add mod">
          <ac:chgData name="AL AYUBI, Moch Thoriq Assegaf" userId="89e49ae9-f1bf-4cdc-9af5-3a072d0e59ad" providerId="ADAL" clId="{A8C4B382-D685-4B9E-884F-3D1BE87156E7}" dt="2024-01-19T04:21:55.351" v="160" actId="1076"/>
          <ac:spMkLst>
            <pc:docMk/>
            <pc:sldMk cId="3233712479" sldId="258"/>
            <ac:spMk id="45" creationId="{3CBCD90D-0880-5B98-C55A-A2BA89F69CF3}"/>
          </ac:spMkLst>
        </pc:spChg>
        <pc:spChg chg="add mod">
          <ac:chgData name="AL AYUBI, Moch Thoriq Assegaf" userId="89e49ae9-f1bf-4cdc-9af5-3a072d0e59ad" providerId="ADAL" clId="{A8C4B382-D685-4B9E-884F-3D1BE87156E7}" dt="2024-01-19T04:22:15.841" v="164" actId="1076"/>
          <ac:spMkLst>
            <pc:docMk/>
            <pc:sldMk cId="3233712479" sldId="258"/>
            <ac:spMk id="46" creationId="{4FEEAB06-0F89-652B-5493-35EE8934DEFE}"/>
          </ac:spMkLst>
        </pc:spChg>
        <pc:spChg chg="add mod">
          <ac:chgData name="AL AYUBI, Moch Thoriq Assegaf" userId="89e49ae9-f1bf-4cdc-9af5-3a072d0e59ad" providerId="ADAL" clId="{A8C4B382-D685-4B9E-884F-3D1BE87156E7}" dt="2024-01-19T04:22:18.228" v="166" actId="1076"/>
          <ac:spMkLst>
            <pc:docMk/>
            <pc:sldMk cId="3233712479" sldId="258"/>
            <ac:spMk id="49" creationId="{930E596E-6EB6-5834-119C-9C74824C1FA9}"/>
          </ac:spMkLst>
        </pc:spChg>
        <pc:spChg chg="add mod">
          <ac:chgData name="AL AYUBI, Moch Thoriq Assegaf" userId="89e49ae9-f1bf-4cdc-9af5-3a072d0e59ad" providerId="ADAL" clId="{A8C4B382-D685-4B9E-884F-3D1BE87156E7}" dt="2024-01-19T04:22:25.904" v="169" actId="1076"/>
          <ac:spMkLst>
            <pc:docMk/>
            <pc:sldMk cId="3233712479" sldId="258"/>
            <ac:spMk id="50" creationId="{25525C0E-DF68-5F59-1EE8-7FC68CDC5564}"/>
          </ac:spMkLst>
        </pc:spChg>
        <pc:spChg chg="add mod">
          <ac:chgData name="AL AYUBI, Moch Thoriq Assegaf" userId="89e49ae9-f1bf-4cdc-9af5-3a072d0e59ad" providerId="ADAL" clId="{A8C4B382-D685-4B9E-884F-3D1BE87156E7}" dt="2024-01-19T04:22:31.399" v="171" actId="1076"/>
          <ac:spMkLst>
            <pc:docMk/>
            <pc:sldMk cId="3233712479" sldId="258"/>
            <ac:spMk id="51" creationId="{38DF5303-1F53-7B64-5D00-66CDAFACDF5A}"/>
          </ac:spMkLst>
        </pc:spChg>
        <pc:spChg chg="del">
          <ac:chgData name="AL AYUBI, Moch Thoriq Assegaf" userId="89e49ae9-f1bf-4cdc-9af5-3a072d0e59ad" providerId="ADAL" clId="{A8C4B382-D685-4B9E-884F-3D1BE87156E7}" dt="2024-01-19T03:59:30.370" v="11" actId="478"/>
          <ac:spMkLst>
            <pc:docMk/>
            <pc:sldMk cId="3233712479" sldId="258"/>
            <ac:spMk id="52" creationId="{380EFB05-6A0D-5CDE-D017-51712FE9F191}"/>
          </ac:spMkLst>
        </pc:spChg>
        <pc:spChg chg="add mod">
          <ac:chgData name="AL AYUBI, Moch Thoriq Assegaf" userId="89e49ae9-f1bf-4cdc-9af5-3a072d0e59ad" providerId="ADAL" clId="{A8C4B382-D685-4B9E-884F-3D1BE87156E7}" dt="2024-01-19T04:22:50.225" v="173" actId="1076"/>
          <ac:spMkLst>
            <pc:docMk/>
            <pc:sldMk cId="3233712479" sldId="258"/>
            <ac:spMk id="54" creationId="{9C3717EF-9EA7-D612-1F65-0CD94C878598}"/>
          </ac:spMkLst>
        </pc:spChg>
        <pc:spChg chg="add mod">
          <ac:chgData name="AL AYUBI, Moch Thoriq Assegaf" userId="89e49ae9-f1bf-4cdc-9af5-3a072d0e59ad" providerId="ADAL" clId="{A8C4B382-D685-4B9E-884F-3D1BE87156E7}" dt="2024-01-19T04:23:46.601" v="194" actId="1076"/>
          <ac:spMkLst>
            <pc:docMk/>
            <pc:sldMk cId="3233712479" sldId="258"/>
            <ac:spMk id="56" creationId="{1F1DCC98-3EF9-7148-499D-EA00DE019212}"/>
          </ac:spMkLst>
        </pc:spChg>
        <pc:spChg chg="add mod">
          <ac:chgData name="AL AYUBI, Moch Thoriq Assegaf" userId="89e49ae9-f1bf-4cdc-9af5-3a072d0e59ad" providerId="ADAL" clId="{A8C4B382-D685-4B9E-884F-3D1BE87156E7}" dt="2024-01-19T04:22:59.600" v="177" actId="1076"/>
          <ac:spMkLst>
            <pc:docMk/>
            <pc:sldMk cId="3233712479" sldId="258"/>
            <ac:spMk id="57" creationId="{3C90F127-F94D-BFBF-F11A-38878FB732E9}"/>
          </ac:spMkLst>
        </pc:spChg>
        <pc:spChg chg="add mod">
          <ac:chgData name="AL AYUBI, Moch Thoriq Assegaf" userId="89e49ae9-f1bf-4cdc-9af5-3a072d0e59ad" providerId="ADAL" clId="{A8C4B382-D685-4B9E-884F-3D1BE87156E7}" dt="2024-01-19T04:23:03.285" v="179" actId="1076"/>
          <ac:spMkLst>
            <pc:docMk/>
            <pc:sldMk cId="3233712479" sldId="258"/>
            <ac:spMk id="58" creationId="{01BE87C1-1B3C-A855-C7A4-0D9B8930AFFC}"/>
          </ac:spMkLst>
        </pc:spChg>
        <pc:spChg chg="add mod">
          <ac:chgData name="AL AYUBI, Moch Thoriq Assegaf" userId="89e49ae9-f1bf-4cdc-9af5-3a072d0e59ad" providerId="ADAL" clId="{A8C4B382-D685-4B9E-884F-3D1BE87156E7}" dt="2024-01-19T04:23:06.692" v="181" actId="1076"/>
          <ac:spMkLst>
            <pc:docMk/>
            <pc:sldMk cId="3233712479" sldId="258"/>
            <ac:spMk id="59" creationId="{C502129A-3EC7-9129-2C73-50702E5E65B0}"/>
          </ac:spMkLst>
        </pc:spChg>
        <pc:spChg chg="add mod">
          <ac:chgData name="AL AYUBI, Moch Thoriq Assegaf" userId="89e49ae9-f1bf-4cdc-9af5-3a072d0e59ad" providerId="ADAL" clId="{A8C4B382-D685-4B9E-884F-3D1BE87156E7}" dt="2024-01-19T04:23:12.460" v="183" actId="1076"/>
          <ac:spMkLst>
            <pc:docMk/>
            <pc:sldMk cId="3233712479" sldId="258"/>
            <ac:spMk id="60" creationId="{9CFAED93-163B-B45C-D8B2-54C012033CBB}"/>
          </ac:spMkLst>
        </pc:spChg>
        <pc:spChg chg="add mod">
          <ac:chgData name="AL AYUBI, Moch Thoriq Assegaf" userId="89e49ae9-f1bf-4cdc-9af5-3a072d0e59ad" providerId="ADAL" clId="{A8C4B382-D685-4B9E-884F-3D1BE87156E7}" dt="2024-01-19T04:23:15.973" v="185" actId="1076"/>
          <ac:spMkLst>
            <pc:docMk/>
            <pc:sldMk cId="3233712479" sldId="258"/>
            <ac:spMk id="61" creationId="{9998247D-B31A-6808-3A6C-B6CAC03AB51F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A8C4B382-D685-4B9E-884F-3D1BE87156E7}" dt="2024-01-19T04:23:34.102" v="189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A8C4B382-D685-4B9E-884F-3D1BE87156E7}" dt="2024-01-19T04:23:39.154" v="191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A8C4B382-D685-4B9E-884F-3D1BE87156E7}" dt="2024-01-19T04:23:55.202" v="197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A8C4B382-D685-4B9E-884F-3D1BE87156E7}" dt="2024-01-19T04:23:27.222" v="187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A8C4B382-D685-4B9E-884F-3D1BE87156E7}" dt="2024-01-19T04:23:52.672" v="196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A8C4B382-D685-4B9E-884F-3D1BE87156E7}" dt="2024-01-19T04:23:29.231" v="188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A8C4B382-D685-4B9E-884F-3D1BE87156E7}" dt="2024-01-19T04:23:50.510" v="195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A8C4B382-D685-4B9E-884F-3D1BE87156E7}" dt="2024-01-19T04:23:43.111" v="193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A8C4B382-D685-4B9E-884F-3D1BE87156E7}" dt="2024-01-19T04:23:41.371" v="192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A8C4B382-D685-4B9E-884F-3D1BE87156E7}" dt="2024-01-19T04:23:36.611" v="190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A8C4B382-D685-4B9E-884F-3D1BE87156E7}" dt="2024-01-19T04:16:40.272" v="53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A8C4B382-D685-4B9E-884F-3D1BE87156E7}" dt="2024-01-19T04:23:25.217" v="186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A8C4B382-D685-4B9E-884F-3D1BE87156E7}" dt="2024-01-19T04:16:40.272" v="53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A8C4B382-D685-4B9E-884F-3D1BE87156E7}" dt="2024-01-19T09:31:46.445" v="245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A8C4B382-D685-4B9E-884F-3D1BE87156E7}" dt="2024-01-19T04:18:54.984" v="140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A8C4B382-D685-4B9E-884F-3D1BE87156E7}" dt="2024-01-19T04:17:38.854" v="96" actId="1076"/>
          <ac:picMkLst>
            <pc:docMk/>
            <pc:sldMk cId="3233712479" sldId="258"/>
            <ac:picMk id="39" creationId="{1F3CDEE5-F9A6-8F21-277C-8AC29168985B}"/>
          </ac:picMkLst>
        </pc:picChg>
        <pc:picChg chg="mod">
          <ac:chgData name="AL AYUBI, Moch Thoriq Assegaf" userId="89e49ae9-f1bf-4cdc-9af5-3a072d0e59ad" providerId="ADAL" clId="{A8C4B382-D685-4B9E-884F-3D1BE87156E7}" dt="2024-01-19T04:17:36.123" v="95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A8C4B382-D685-4B9E-884F-3D1BE87156E7}" dt="2024-01-19T04:17:31.546" v="94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A8C4B382-D685-4B9E-884F-3D1BE87156E7}" dt="2024-01-19T04:18:00.932" v="97" actId="1076"/>
          <ac:picMkLst>
            <pc:docMk/>
            <pc:sldMk cId="3233712479" sldId="258"/>
            <ac:picMk id="136" creationId="{411FD6E2-121D-41CB-9636-27A04B38F3E2}"/>
          </ac:picMkLst>
        </pc:picChg>
      </pc:sldChg>
      <pc:sldChg chg="addSp delSp modSp mod">
        <pc:chgData name="AL AYUBI, Moch Thoriq Assegaf" userId="89e49ae9-f1bf-4cdc-9af5-3a072d0e59ad" providerId="ADAL" clId="{A8C4B382-D685-4B9E-884F-3D1BE87156E7}" dt="2024-01-19T09:31:36.902" v="239" actId="27918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A8C4B382-D685-4B9E-884F-3D1BE87156E7}" dt="2024-01-19T03:59:23.415" v="10"/>
          <ac:spMkLst>
            <pc:docMk/>
            <pc:sldMk cId="1943623542" sldId="259"/>
            <ac:spMk id="3" creationId="{39AEBAE6-9A74-0D41-607E-3D00DED7BEEF}"/>
          </ac:spMkLst>
        </pc:spChg>
        <pc:spChg chg="del">
          <ac:chgData name="AL AYUBI, Moch Thoriq Assegaf" userId="89e49ae9-f1bf-4cdc-9af5-3a072d0e59ad" providerId="ADAL" clId="{A8C4B382-D685-4B9E-884F-3D1BE87156E7}" dt="2024-01-19T03:59:23.065" v="9" actId="478"/>
          <ac:spMkLst>
            <pc:docMk/>
            <pc:sldMk cId="1943623542" sldId="259"/>
            <ac:spMk id="4" creationId="{B9FBE81C-C64C-56F1-FE72-987E8E7C1458}"/>
          </ac:spMkLst>
        </pc:spChg>
        <pc:graphicFrameChg chg="mod modGraphic">
          <ac:chgData name="AL AYUBI, Moch Thoriq Assegaf" userId="89e49ae9-f1bf-4cdc-9af5-3a072d0e59ad" providerId="ADAL" clId="{A8C4B382-D685-4B9E-884F-3D1BE87156E7}" dt="2024-01-19T09:31:28.364" v="236" actId="20577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CAB36F1A-269B-4619-B5C9-C89A8A5E1B3B}"/>
    <pc:docChg chg="custSel modSld">
      <pc:chgData name="AL AYUBI, Moch Thoriq Assegaf" userId="89e49ae9-f1bf-4cdc-9af5-3a072d0e59ad" providerId="ADAL" clId="{CAB36F1A-269B-4619-B5C9-C89A8A5E1B3B}" dt="2024-06-07T07:05:42.751" v="109" actId="207"/>
      <pc:docMkLst>
        <pc:docMk/>
      </pc:docMkLst>
      <pc:sldChg chg="addSp delSp modSp mod">
        <pc:chgData name="AL AYUBI, Moch Thoriq Assegaf" userId="89e49ae9-f1bf-4cdc-9af5-3a072d0e59ad" providerId="ADAL" clId="{CAB36F1A-269B-4619-B5C9-C89A8A5E1B3B}" dt="2024-06-07T07:05:42.751" v="109" actId="207"/>
        <pc:sldMkLst>
          <pc:docMk/>
          <pc:sldMk cId="3233712479" sldId="258"/>
        </pc:sldMkLst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2" creationId="{64B7567E-1AA4-26F4-5F37-5772117784DA}"/>
          </ac:spMkLst>
        </pc:spChg>
        <pc:spChg chg="mod">
          <ac:chgData name="AL AYUBI, Moch Thoriq Assegaf" userId="89e49ae9-f1bf-4cdc-9af5-3a072d0e59ad" providerId="ADAL" clId="{CAB36F1A-269B-4619-B5C9-C89A8A5E1B3B}" dt="2024-06-07T06:24:29.354" v="18" actId="20577"/>
          <ac:spMkLst>
            <pc:docMk/>
            <pc:sldMk cId="3233712479" sldId="258"/>
            <ac:spMk id="4" creationId="{DF6D42BB-0D97-D736-AFD0-12617FED0DC0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6" creationId="{2257166C-604B-540F-036A-5C4B4ECA8E21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7" creationId="{EE1D2543-802D-92CE-C02B-EE06F78911FC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8" creationId="{595254F0-6706-AE96-C9B5-2CB0E7EE93D7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11" creationId="{33942445-889B-A9A8-BA30-A0E4E05790EB}"/>
          </ac:spMkLst>
        </pc:spChg>
        <pc:spChg chg="add mod">
          <ac:chgData name="AL AYUBI, Moch Thoriq Assegaf" userId="89e49ae9-f1bf-4cdc-9af5-3a072d0e59ad" providerId="ADAL" clId="{CAB36F1A-269B-4619-B5C9-C89A8A5E1B3B}" dt="2024-06-07T07:04:01.878" v="77" actId="1076"/>
          <ac:spMkLst>
            <pc:docMk/>
            <pc:sldMk cId="3233712479" sldId="258"/>
            <ac:spMk id="12" creationId="{AC0400F7-2379-7604-140D-786261C816C3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13" creationId="{58C156F1-6A2E-2043-DBD7-75EC22DA34D0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14" creationId="{E4F3F4CA-5999-83DE-D742-45ADD789F652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18" creationId="{C781F2B5-6B85-374E-44F1-505B328193CE}"/>
          </ac:spMkLst>
        </pc:spChg>
        <pc:spChg chg="del">
          <ac:chgData name="AL AYUBI, Moch Thoriq Assegaf" userId="89e49ae9-f1bf-4cdc-9af5-3a072d0e59ad" providerId="ADAL" clId="{CAB36F1A-269B-4619-B5C9-C89A8A5E1B3B}" dt="2024-06-07T06:54:29.817" v="71" actId="478"/>
          <ac:spMkLst>
            <pc:docMk/>
            <pc:sldMk cId="3233712479" sldId="258"/>
            <ac:spMk id="19" creationId="{A5C0E7EF-19F9-61EE-B9ED-6DBF3ADA8BEB}"/>
          </ac:spMkLst>
        </pc:spChg>
        <pc:spChg chg="mod">
          <ac:chgData name="AL AYUBI, Moch Thoriq Assegaf" userId="89e49ae9-f1bf-4cdc-9af5-3a072d0e59ad" providerId="ADAL" clId="{CAB36F1A-269B-4619-B5C9-C89A8A5E1B3B}" dt="2024-06-07T07:03:44.011" v="74" actId="207"/>
          <ac:spMkLst>
            <pc:docMk/>
            <pc:sldMk cId="3233712479" sldId="258"/>
            <ac:spMk id="20" creationId="{F0E5C9F4-D65F-CCAD-8459-5CAB607984BC}"/>
          </ac:spMkLst>
        </pc:spChg>
        <pc:spChg chg="add mod">
          <ac:chgData name="AL AYUBI, Moch Thoriq Assegaf" userId="89e49ae9-f1bf-4cdc-9af5-3a072d0e59ad" providerId="ADAL" clId="{CAB36F1A-269B-4619-B5C9-C89A8A5E1B3B}" dt="2024-06-07T07:04:06.275" v="79" actId="1076"/>
          <ac:spMkLst>
            <pc:docMk/>
            <pc:sldMk cId="3233712479" sldId="258"/>
            <ac:spMk id="21" creationId="{FBC86852-A1A6-0735-C7A9-E5F5EBCD9705}"/>
          </ac:spMkLst>
        </pc:spChg>
        <pc:spChg chg="add mod">
          <ac:chgData name="AL AYUBI, Moch Thoriq Assegaf" userId="89e49ae9-f1bf-4cdc-9af5-3a072d0e59ad" providerId="ADAL" clId="{CAB36F1A-269B-4619-B5C9-C89A8A5E1B3B}" dt="2024-06-07T07:04:10.284" v="81" actId="1076"/>
          <ac:spMkLst>
            <pc:docMk/>
            <pc:sldMk cId="3233712479" sldId="258"/>
            <ac:spMk id="22" creationId="{59D4B404-F90D-5244-C85D-C77C2F8695A1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23" creationId="{71B0CA71-3992-858C-C21C-0D17ED4B97F2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24" creationId="{344A1AE9-BA99-3536-679F-7593D2446F17}"/>
          </ac:spMkLst>
        </pc:spChg>
        <pc:spChg chg="add mod">
          <ac:chgData name="AL AYUBI, Moch Thoriq Assegaf" userId="89e49ae9-f1bf-4cdc-9af5-3a072d0e59ad" providerId="ADAL" clId="{CAB36F1A-269B-4619-B5C9-C89A8A5E1B3B}" dt="2024-06-07T07:04:20.898" v="84" actId="207"/>
          <ac:spMkLst>
            <pc:docMk/>
            <pc:sldMk cId="3233712479" sldId="258"/>
            <ac:spMk id="25" creationId="{F60EE19A-AF29-53D8-1DC3-05E17FACD688}"/>
          </ac:spMkLst>
        </pc:spChg>
        <pc:spChg chg="add mod">
          <ac:chgData name="AL AYUBI, Moch Thoriq Assegaf" userId="89e49ae9-f1bf-4cdc-9af5-3a072d0e59ad" providerId="ADAL" clId="{CAB36F1A-269B-4619-B5C9-C89A8A5E1B3B}" dt="2024-06-07T07:04:34.294" v="87" actId="207"/>
          <ac:spMkLst>
            <pc:docMk/>
            <pc:sldMk cId="3233712479" sldId="258"/>
            <ac:spMk id="26" creationId="{9B511E9F-23AB-E442-1CB2-08D24739E69F}"/>
          </ac:spMkLst>
        </pc:spChg>
        <pc:spChg chg="del">
          <ac:chgData name="AL AYUBI, Moch Thoriq Assegaf" userId="89e49ae9-f1bf-4cdc-9af5-3a072d0e59ad" providerId="ADAL" clId="{CAB36F1A-269B-4619-B5C9-C89A8A5E1B3B}" dt="2024-06-07T06:54:26.136" v="70" actId="478"/>
          <ac:spMkLst>
            <pc:docMk/>
            <pc:sldMk cId="3233712479" sldId="258"/>
            <ac:spMk id="27" creationId="{8C1BC0E9-6323-C2DC-768D-5C84C2D5F788}"/>
          </ac:spMkLst>
        </pc:spChg>
        <pc:spChg chg="add mod">
          <ac:chgData name="AL AYUBI, Moch Thoriq Assegaf" userId="89e49ae9-f1bf-4cdc-9af5-3a072d0e59ad" providerId="ADAL" clId="{CAB36F1A-269B-4619-B5C9-C89A8A5E1B3B}" dt="2024-06-07T07:04:49.511" v="90" actId="207"/>
          <ac:spMkLst>
            <pc:docMk/>
            <pc:sldMk cId="3233712479" sldId="258"/>
            <ac:spMk id="32" creationId="{D18CA73F-88F4-2B8C-ED21-5E6E4024C147}"/>
          </ac:spMkLst>
        </pc:spChg>
        <pc:spChg chg="add mod">
          <ac:chgData name="AL AYUBI, Moch Thoriq Assegaf" userId="89e49ae9-f1bf-4cdc-9af5-3a072d0e59ad" providerId="ADAL" clId="{CAB36F1A-269B-4619-B5C9-C89A8A5E1B3B}" dt="2024-06-07T07:04:56.023" v="93" actId="1076"/>
          <ac:spMkLst>
            <pc:docMk/>
            <pc:sldMk cId="3233712479" sldId="258"/>
            <ac:spMk id="33" creationId="{3D786733-51D6-D3DC-8842-BE5D7BA1A48C}"/>
          </ac:spMkLst>
        </pc:spChg>
        <pc:spChg chg="add mod">
          <ac:chgData name="AL AYUBI, Moch Thoriq Assegaf" userId="89e49ae9-f1bf-4cdc-9af5-3a072d0e59ad" providerId="ADAL" clId="{CAB36F1A-269B-4619-B5C9-C89A8A5E1B3B}" dt="2024-06-07T07:05:02.249" v="95" actId="1076"/>
          <ac:spMkLst>
            <pc:docMk/>
            <pc:sldMk cId="3233712479" sldId="258"/>
            <ac:spMk id="34" creationId="{6DB83846-4F45-BD55-5E56-818DCC9B72EE}"/>
          </ac:spMkLst>
        </pc:spChg>
        <pc:spChg chg="add mod">
          <ac:chgData name="AL AYUBI, Moch Thoriq Assegaf" userId="89e49ae9-f1bf-4cdc-9af5-3a072d0e59ad" providerId="ADAL" clId="{CAB36F1A-269B-4619-B5C9-C89A8A5E1B3B}" dt="2024-06-07T07:05:05.672" v="97" actId="1076"/>
          <ac:spMkLst>
            <pc:docMk/>
            <pc:sldMk cId="3233712479" sldId="258"/>
            <ac:spMk id="35" creationId="{CD8DAAA4-6D0E-937D-D37B-0BC6CF001BF5}"/>
          </ac:spMkLst>
        </pc:spChg>
        <pc:spChg chg="add mod">
          <ac:chgData name="AL AYUBI, Moch Thoriq Assegaf" userId="89e49ae9-f1bf-4cdc-9af5-3a072d0e59ad" providerId="ADAL" clId="{CAB36F1A-269B-4619-B5C9-C89A8A5E1B3B}" dt="2024-06-07T07:05:20.572" v="101" actId="207"/>
          <ac:spMkLst>
            <pc:docMk/>
            <pc:sldMk cId="3233712479" sldId="258"/>
            <ac:spMk id="36" creationId="{13D687F8-741F-FE2D-864A-388C80EFC201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CAB36F1A-269B-4619-B5C9-C89A8A5E1B3B}" dt="2024-06-07T07:05:42.751" v="109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CAB36F1A-269B-4619-B5C9-C89A8A5E1B3B}" dt="2024-06-07T07:05:30.649" v="104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CAB36F1A-269B-4619-B5C9-C89A8A5E1B3B}" dt="2024-06-07T07:05:32.943" v="105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CAB36F1A-269B-4619-B5C9-C89A8A5E1B3B}" dt="2024-06-07T07:05:37.861" v="107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CAB36F1A-269B-4619-B5C9-C89A8A5E1B3B}" dt="2024-06-07T07:05:39.891" v="108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CAB36F1A-269B-4619-B5C9-C89A8A5E1B3B}" dt="2024-06-07T07:05:35.583" v="106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CAB36F1A-269B-4619-B5C9-C89A8A5E1B3B}" dt="2024-06-07T07:05:25.341" v="102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CAB36F1A-269B-4619-B5C9-C89A8A5E1B3B}" dt="2024-06-07T07:05:28.205" v="103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CAB36F1A-269B-4619-B5C9-C89A8A5E1B3B}" dt="2024-06-07T06:54:32.905" v="72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CAB36F1A-269B-4619-B5C9-C89A8A5E1B3B}" dt="2024-06-07T06:54:32.905" v="72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CAB36F1A-269B-4619-B5C9-C89A8A5E1B3B}" dt="2024-06-07T06:52:52.103" v="46" actId="2711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 modGraphic">
          <ac:chgData name="AL AYUBI, Moch Thoriq Assegaf" userId="89e49ae9-f1bf-4cdc-9af5-3a072d0e59ad" providerId="ADAL" clId="{CAB36F1A-269B-4619-B5C9-C89A8A5E1B3B}" dt="2024-06-07T06:54:19.411" v="69" actId="20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CAB36F1A-269B-4619-B5C9-C89A8A5E1B3B}" dt="2024-06-07T06:52:27.338" v="39" actId="27918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CAB36F1A-269B-4619-B5C9-C89A8A5E1B3B}" dt="2024-06-07T06:24:33.852" v="19" actId="478"/>
          <ac:spMkLst>
            <pc:docMk/>
            <pc:sldMk cId="1943623542" sldId="259"/>
            <ac:spMk id="3" creationId="{30B82FD8-7882-B6F5-CAD8-81FB5EBF4BD1}"/>
          </ac:spMkLst>
        </pc:spChg>
        <pc:spChg chg="add mod">
          <ac:chgData name="AL AYUBI, Moch Thoriq Assegaf" userId="89e49ae9-f1bf-4cdc-9af5-3a072d0e59ad" providerId="ADAL" clId="{CAB36F1A-269B-4619-B5C9-C89A8A5E1B3B}" dt="2024-06-07T06:24:35.462" v="22" actId="1036"/>
          <ac:spMkLst>
            <pc:docMk/>
            <pc:sldMk cId="1943623542" sldId="259"/>
            <ac:spMk id="4" creationId="{3EFAE95E-7467-584B-99C0-4B3C72E0C4F0}"/>
          </ac:spMkLst>
        </pc:spChg>
        <pc:graphicFrameChg chg="mod modGraphic">
          <ac:chgData name="AL AYUBI, Moch Thoriq Assegaf" userId="89e49ae9-f1bf-4cdc-9af5-3a072d0e59ad" providerId="ADAL" clId="{CAB36F1A-269B-4619-B5C9-C89A8A5E1B3B}" dt="2024-06-07T06:31:44.397" v="35" actId="20577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9FCFE382-6DC5-405D-BC88-7FDBFBE65CF2}"/>
    <pc:docChg chg="custSel modSld">
      <pc:chgData name="AL AYUBI, Moch Thoriq Assegaf" userId="89e49ae9-f1bf-4cdc-9af5-3a072d0e59ad" providerId="ADAL" clId="{9FCFE382-6DC5-405D-BC88-7FDBFBE65CF2}" dt="2023-10-20T04:05:10.800" v="217" actId="1076"/>
      <pc:docMkLst>
        <pc:docMk/>
      </pc:docMkLst>
      <pc:sldChg chg="addSp delSp modSp mod">
        <pc:chgData name="AL AYUBI, Moch Thoriq Assegaf" userId="89e49ae9-f1bf-4cdc-9af5-3a072d0e59ad" providerId="ADAL" clId="{9FCFE382-6DC5-405D-BC88-7FDBFBE65CF2}" dt="2023-10-20T04:05:10.800" v="217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9FCFE382-6DC5-405D-BC88-7FDBFBE65CF2}" dt="2023-10-20T03:32:04.301" v="10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9FCFE382-6DC5-405D-BC88-7FDBFBE65CF2}" dt="2023-10-20T04:01:36.836" v="160" actId="1076"/>
          <ac:spMkLst>
            <pc:docMk/>
            <pc:sldMk cId="3233712479" sldId="258"/>
            <ac:spMk id="6" creationId="{5AF3B99B-F5CE-2545-F0AA-7DF3FFD772EE}"/>
          </ac:spMkLst>
        </pc:spChg>
        <pc:spChg chg="add mod">
          <ac:chgData name="AL AYUBI, Moch Thoriq Assegaf" userId="89e49ae9-f1bf-4cdc-9af5-3a072d0e59ad" providerId="ADAL" clId="{9FCFE382-6DC5-405D-BC88-7FDBFBE65CF2}" dt="2023-10-20T04:01:58.825" v="164" actId="1076"/>
          <ac:spMkLst>
            <pc:docMk/>
            <pc:sldMk cId="3233712479" sldId="258"/>
            <ac:spMk id="13" creationId="{CCECA4CC-4489-C420-6B78-6F7FF4380386}"/>
          </ac:spMkLst>
        </pc:spChg>
        <pc:spChg chg="add del mod">
          <ac:chgData name="AL AYUBI, Moch Thoriq Assegaf" userId="89e49ae9-f1bf-4cdc-9af5-3a072d0e59ad" providerId="ADAL" clId="{9FCFE382-6DC5-405D-BC88-7FDBFBE65CF2}" dt="2023-10-20T04:02:01.566" v="166"/>
          <ac:spMkLst>
            <pc:docMk/>
            <pc:sldMk cId="3233712479" sldId="258"/>
            <ac:spMk id="17" creationId="{64B4BD35-0190-D83F-B048-CF77AFDC90A6}"/>
          </ac:spMkLst>
        </pc:spChg>
        <pc:spChg chg="add mod">
          <ac:chgData name="AL AYUBI, Moch Thoriq Assegaf" userId="89e49ae9-f1bf-4cdc-9af5-3a072d0e59ad" providerId="ADAL" clId="{9FCFE382-6DC5-405D-BC88-7FDBFBE65CF2}" dt="2023-10-20T04:02:08.985" v="168" actId="1076"/>
          <ac:spMkLst>
            <pc:docMk/>
            <pc:sldMk cId="3233712479" sldId="258"/>
            <ac:spMk id="21" creationId="{7E9780CF-0089-19EB-BB39-9FC9716649C6}"/>
          </ac:spMkLst>
        </pc:spChg>
        <pc:spChg chg="add mod">
          <ac:chgData name="AL AYUBI, Moch Thoriq Assegaf" userId="89e49ae9-f1bf-4cdc-9af5-3a072d0e59ad" providerId="ADAL" clId="{9FCFE382-6DC5-405D-BC88-7FDBFBE65CF2}" dt="2023-10-20T04:02:23.543" v="174" actId="1076"/>
          <ac:spMkLst>
            <pc:docMk/>
            <pc:sldMk cId="3233712479" sldId="258"/>
            <ac:spMk id="22" creationId="{B597C691-3345-9C4F-B547-63939CA32D23}"/>
          </ac:spMkLst>
        </pc:spChg>
        <pc:spChg chg="add mod">
          <ac:chgData name="AL AYUBI, Moch Thoriq Assegaf" userId="89e49ae9-f1bf-4cdc-9af5-3a072d0e59ad" providerId="ADAL" clId="{9FCFE382-6DC5-405D-BC88-7FDBFBE65CF2}" dt="2023-10-20T04:02:26.545" v="175" actId="1076"/>
          <ac:spMkLst>
            <pc:docMk/>
            <pc:sldMk cId="3233712479" sldId="258"/>
            <ac:spMk id="23" creationId="{AE76D518-C299-8AD6-213A-182370B18445}"/>
          </ac:spMkLst>
        </pc:spChg>
        <pc:spChg chg="add mod">
          <ac:chgData name="AL AYUBI, Moch Thoriq Assegaf" userId="89e49ae9-f1bf-4cdc-9af5-3a072d0e59ad" providerId="ADAL" clId="{9FCFE382-6DC5-405D-BC88-7FDBFBE65CF2}" dt="2023-10-20T04:02:29.886" v="176" actId="1076"/>
          <ac:spMkLst>
            <pc:docMk/>
            <pc:sldMk cId="3233712479" sldId="258"/>
            <ac:spMk id="25" creationId="{82D75F38-0D59-CCA2-C3CC-3E81DEB9EF42}"/>
          </ac:spMkLst>
        </pc:spChg>
        <pc:spChg chg="add mod">
          <ac:chgData name="AL AYUBI, Moch Thoriq Assegaf" userId="89e49ae9-f1bf-4cdc-9af5-3a072d0e59ad" providerId="ADAL" clId="{9FCFE382-6DC5-405D-BC88-7FDBFBE65CF2}" dt="2023-10-20T04:02:34.486" v="178" actId="1076"/>
          <ac:spMkLst>
            <pc:docMk/>
            <pc:sldMk cId="3233712479" sldId="258"/>
            <ac:spMk id="26" creationId="{EA307C5E-F9A5-C80C-5003-EC8F9FC7B608}"/>
          </ac:spMkLst>
        </pc:spChg>
        <pc:spChg chg="add mod">
          <ac:chgData name="AL AYUBI, Moch Thoriq Assegaf" userId="89e49ae9-f1bf-4cdc-9af5-3a072d0e59ad" providerId="ADAL" clId="{9FCFE382-6DC5-405D-BC88-7FDBFBE65CF2}" dt="2023-10-20T04:02:37.487" v="180" actId="1076"/>
          <ac:spMkLst>
            <pc:docMk/>
            <pc:sldMk cId="3233712479" sldId="258"/>
            <ac:spMk id="27" creationId="{69C02E4C-A445-936A-8416-DFDAEF057214}"/>
          </ac:spMkLst>
        </pc:spChg>
        <pc:spChg chg="add mod">
          <ac:chgData name="AL AYUBI, Moch Thoriq Assegaf" userId="89e49ae9-f1bf-4cdc-9af5-3a072d0e59ad" providerId="ADAL" clId="{9FCFE382-6DC5-405D-BC88-7FDBFBE65CF2}" dt="2023-10-20T04:02:42.358" v="182" actId="1076"/>
          <ac:spMkLst>
            <pc:docMk/>
            <pc:sldMk cId="3233712479" sldId="258"/>
            <ac:spMk id="32" creationId="{148D12FE-C663-F969-1473-7801E34969D9}"/>
          </ac:spMkLst>
        </pc:spChg>
        <pc:spChg chg="add mod">
          <ac:chgData name="AL AYUBI, Moch Thoriq Assegaf" userId="89e49ae9-f1bf-4cdc-9af5-3a072d0e59ad" providerId="ADAL" clId="{9FCFE382-6DC5-405D-BC88-7FDBFBE65CF2}" dt="2023-10-20T04:02:48.492" v="184" actId="1076"/>
          <ac:spMkLst>
            <pc:docMk/>
            <pc:sldMk cId="3233712479" sldId="258"/>
            <ac:spMk id="34" creationId="{1BE9289F-55FD-B37A-1C28-5517194F8E98}"/>
          </ac:spMkLst>
        </pc:spChg>
        <pc:spChg chg="add mod">
          <ac:chgData name="AL AYUBI, Moch Thoriq Assegaf" userId="89e49ae9-f1bf-4cdc-9af5-3a072d0e59ad" providerId="ADAL" clId="{9FCFE382-6DC5-405D-BC88-7FDBFBE65CF2}" dt="2023-10-20T04:02:58.297" v="187" actId="1076"/>
          <ac:spMkLst>
            <pc:docMk/>
            <pc:sldMk cId="3233712479" sldId="258"/>
            <ac:spMk id="36" creationId="{56404A67-449A-2AE6-F6DC-8B01C0F973E6}"/>
          </ac:spMkLst>
        </pc:spChg>
        <pc:spChg chg="add mod">
          <ac:chgData name="AL AYUBI, Moch Thoriq Assegaf" userId="89e49ae9-f1bf-4cdc-9af5-3a072d0e59ad" providerId="ADAL" clId="{9FCFE382-6DC5-405D-BC88-7FDBFBE65CF2}" dt="2023-10-20T04:03:26.831" v="192" actId="1076"/>
          <ac:spMkLst>
            <pc:docMk/>
            <pc:sldMk cId="3233712479" sldId="258"/>
            <ac:spMk id="37" creationId="{4F95F220-E18F-63BE-DABC-26CB8E76E8FE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38" creationId="{7EDB0485-3EF5-0D47-849B-82BFBFBFC861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39" creationId="{BF61166B-2592-CC1C-2E72-65B2E5E13311}"/>
          </ac:spMkLst>
        </pc:spChg>
        <pc:spChg chg="add mod">
          <ac:chgData name="AL AYUBI, Moch Thoriq Assegaf" userId="89e49ae9-f1bf-4cdc-9af5-3a072d0e59ad" providerId="ADAL" clId="{9FCFE382-6DC5-405D-BC88-7FDBFBE65CF2}" dt="2023-10-20T04:03:35.945" v="195" actId="1076"/>
          <ac:spMkLst>
            <pc:docMk/>
            <pc:sldMk cId="3233712479" sldId="258"/>
            <ac:spMk id="40" creationId="{67595DA2-E924-8C61-8DD5-788CF65ABE0C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42" creationId="{72D2E686-7300-4964-9E96-6B0A4FF01DCC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43" creationId="{7B155A98-6D41-36BC-7A1D-0ACE55AB80AB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44" creationId="{0CF762F4-A119-07D3-B881-B9DC8F0B9DD5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45" creationId="{64558843-9F57-B1AA-02DD-04DF34836633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46" creationId="{F1CEAFCA-ED39-794D-A3BD-62EE8EEA18E5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49" creationId="{FBE865AE-E99D-8A12-1C9C-F0157AEF667B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51" creationId="{CE897F28-71ED-287C-4736-DA1C4EB4F17C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52" creationId="{E6D916EE-C3FC-077A-B8A9-4D9E1D3FB3E5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54" creationId="{D44ABF44-16BE-6DE6-4ECA-F8A9400C9F39}"/>
          </ac:spMkLst>
        </pc:spChg>
        <pc:spChg chg="del">
          <ac:chgData name="AL AYUBI, Moch Thoriq Assegaf" userId="89e49ae9-f1bf-4cdc-9af5-3a072d0e59ad" providerId="ADAL" clId="{9FCFE382-6DC5-405D-BC88-7FDBFBE65CF2}" dt="2023-10-20T03:32:18.561" v="13" actId="478"/>
          <ac:spMkLst>
            <pc:docMk/>
            <pc:sldMk cId="3233712479" sldId="258"/>
            <ac:spMk id="56" creationId="{138C0DC6-58ED-68E5-05C1-B50177E499A8}"/>
          </ac:spMkLst>
        </pc:spChg>
        <pc:spChg chg="add mod">
          <ac:chgData name="AL AYUBI, Moch Thoriq Assegaf" userId="89e49ae9-f1bf-4cdc-9af5-3a072d0e59ad" providerId="ADAL" clId="{9FCFE382-6DC5-405D-BC88-7FDBFBE65CF2}" dt="2023-10-20T04:04:08.440" v="199" actId="1076"/>
          <ac:spMkLst>
            <pc:docMk/>
            <pc:sldMk cId="3233712479" sldId="258"/>
            <ac:spMk id="57" creationId="{0A7CA202-ADCB-4602-DCD7-8FBB1F3C35D7}"/>
          </ac:spMkLst>
        </pc:spChg>
        <pc:spChg chg="add mod">
          <ac:chgData name="AL AYUBI, Moch Thoriq Assegaf" userId="89e49ae9-f1bf-4cdc-9af5-3a072d0e59ad" providerId="ADAL" clId="{9FCFE382-6DC5-405D-BC88-7FDBFBE65CF2}" dt="2023-10-20T04:04:33.713" v="204" actId="1076"/>
          <ac:spMkLst>
            <pc:docMk/>
            <pc:sldMk cId="3233712479" sldId="258"/>
            <ac:spMk id="58" creationId="{96CB0829-2A10-9B42-4814-8A2920E57DA4}"/>
          </ac:spMkLst>
        </pc:spChg>
        <pc:spChg chg="add mod">
          <ac:chgData name="AL AYUBI, Moch Thoriq Assegaf" userId="89e49ae9-f1bf-4cdc-9af5-3a072d0e59ad" providerId="ADAL" clId="{9FCFE382-6DC5-405D-BC88-7FDBFBE65CF2}" dt="2023-10-20T04:04:34.810" v="205"/>
          <ac:spMkLst>
            <pc:docMk/>
            <pc:sldMk cId="3233712479" sldId="258"/>
            <ac:spMk id="59" creationId="{CF80B0B0-8EEE-567E-EE7A-98913EB484B2}"/>
          </ac:spMkLst>
        </pc:spChg>
        <pc:spChg chg="add mod">
          <ac:chgData name="AL AYUBI, Moch Thoriq Assegaf" userId="89e49ae9-f1bf-4cdc-9af5-3a072d0e59ad" providerId="ADAL" clId="{9FCFE382-6DC5-405D-BC88-7FDBFBE65CF2}" dt="2023-10-20T04:04:39.913" v="207" actId="1076"/>
          <ac:spMkLst>
            <pc:docMk/>
            <pc:sldMk cId="3233712479" sldId="258"/>
            <ac:spMk id="60" creationId="{F3FDBF17-4B40-FA39-9711-B4D208BDDD6A}"/>
          </ac:spMkLst>
        </pc:spChg>
        <pc:spChg chg="add mod">
          <ac:chgData name="AL AYUBI, Moch Thoriq Assegaf" userId="89e49ae9-f1bf-4cdc-9af5-3a072d0e59ad" providerId="ADAL" clId="{9FCFE382-6DC5-405D-BC88-7FDBFBE65CF2}" dt="2023-10-20T04:04:49.510" v="211" actId="1076"/>
          <ac:spMkLst>
            <pc:docMk/>
            <pc:sldMk cId="3233712479" sldId="258"/>
            <ac:spMk id="61" creationId="{68F16F0F-84C4-8F0F-EC73-8B29520E100A}"/>
          </ac:spMkLst>
        </pc:spChg>
        <pc:spChg chg="add mod">
          <ac:chgData name="AL AYUBI, Moch Thoriq Assegaf" userId="89e49ae9-f1bf-4cdc-9af5-3a072d0e59ad" providerId="ADAL" clId="{9FCFE382-6DC5-405D-BC88-7FDBFBE65CF2}" dt="2023-10-20T04:04:46.458" v="210" actId="1076"/>
          <ac:spMkLst>
            <pc:docMk/>
            <pc:sldMk cId="3233712479" sldId="258"/>
            <ac:spMk id="62" creationId="{99F9592A-1587-4C81-312A-AD67943294C1}"/>
          </ac:spMkLst>
        </pc:spChg>
        <pc:spChg chg="add mod">
          <ac:chgData name="AL AYUBI, Moch Thoriq Assegaf" userId="89e49ae9-f1bf-4cdc-9af5-3a072d0e59ad" providerId="ADAL" clId="{9FCFE382-6DC5-405D-BC88-7FDBFBE65CF2}" dt="2023-10-20T04:05:10.800" v="217" actId="1076"/>
          <ac:spMkLst>
            <pc:docMk/>
            <pc:sldMk cId="3233712479" sldId="258"/>
            <ac:spMk id="63" creationId="{C517C2B6-448B-E2BD-6B80-2C919909FB07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9FCFE382-6DC5-405D-BC88-7FDBFBE65CF2}" dt="2023-10-20T04:03:01.275" v="188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9FCFE382-6DC5-405D-BC88-7FDBFBE65CF2}" dt="2023-10-20T04:02:14.022" v="170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9FCFE382-6DC5-405D-BC88-7FDBFBE65CF2}" dt="2023-10-20T04:04:53.745" v="213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9FCFE382-6DC5-405D-BC88-7FDBFBE65CF2}" dt="2023-10-20T04:04:11.415" v="200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9FCFE382-6DC5-405D-BC88-7FDBFBE65CF2}" dt="2023-10-20T04:04:52.166" v="212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9FCFE382-6DC5-405D-BC88-7FDBFBE65CF2}" dt="2023-10-20T04:02:51.718" v="185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9FCFE382-6DC5-405D-BC88-7FDBFBE65CF2}" dt="2023-10-20T04:02:12.085" v="169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9FCFE382-6DC5-405D-BC88-7FDBFBE65CF2}" dt="2023-10-20T04:01:28.889" v="158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9FCFE382-6DC5-405D-BC88-7FDBFBE65CF2}" dt="2023-10-20T03:32:27.932" v="14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9FCFE382-6DC5-405D-BC88-7FDBFBE65CF2}" dt="2023-10-20T04:01:08.235" v="154" actId="1076"/>
          <ac:spMkLst>
            <pc:docMk/>
            <pc:sldMk cId="3233712479" sldId="258"/>
            <ac:spMk id="166" creationId="{46CC14EC-ABC8-4055-A122-B503E08B532C}"/>
          </ac:spMkLst>
        </pc:spChg>
        <pc:grpChg chg="mod">
          <ac:chgData name="AL AYUBI, Moch Thoriq Assegaf" userId="89e49ae9-f1bf-4cdc-9af5-3a072d0e59ad" providerId="ADAL" clId="{9FCFE382-6DC5-405D-BC88-7FDBFBE65CF2}" dt="2023-10-20T03:32:27.932" v="14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9FCFE382-6DC5-405D-BC88-7FDBFBE65CF2}" dt="2023-10-20T03:58:56.717" v="117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9FCFE382-6DC5-405D-BC88-7FDBFBE65CF2}" dt="2023-10-20T04:00:54.504" v="153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9FCFE382-6DC5-405D-BC88-7FDBFBE65CF2}" dt="2023-10-20T03:58:00.131" v="91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9FCFE382-6DC5-405D-BC88-7FDBFBE65CF2}" dt="2023-10-20T04:00:08.856" v="119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9FCFE382-6DC5-405D-BC88-7FDBFBE65CF2}" dt="2023-10-20T04:00:02.447" v="118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9FCFE382-6DC5-405D-BC88-7FDBFBE65CF2}" dt="2023-10-20T03:57:56.614" v="90" actId="1076"/>
          <ac:picMkLst>
            <pc:docMk/>
            <pc:sldMk cId="3233712479" sldId="258"/>
            <ac:picMk id="137" creationId="{A268352A-E882-4850-B4BA-2B9C094D9740}"/>
          </ac:picMkLst>
        </pc:picChg>
        <pc:picChg chg="mod">
          <ac:chgData name="AL AYUBI, Moch Thoriq Assegaf" userId="89e49ae9-f1bf-4cdc-9af5-3a072d0e59ad" providerId="ADAL" clId="{9FCFE382-6DC5-405D-BC88-7FDBFBE65CF2}" dt="2023-10-20T04:00:20.640" v="121" actId="1076"/>
          <ac:picMkLst>
            <pc:docMk/>
            <pc:sldMk cId="3233712479" sldId="258"/>
            <ac:picMk id="152" creationId="{41EB6266-B851-419B-92D2-0373AEB4701D}"/>
          </ac:picMkLst>
        </pc:picChg>
      </pc:sldChg>
      <pc:sldChg chg="addSp delSp modSp mod">
        <pc:chgData name="AL AYUBI, Moch Thoriq Assegaf" userId="89e49ae9-f1bf-4cdc-9af5-3a072d0e59ad" providerId="ADAL" clId="{9FCFE382-6DC5-405D-BC88-7FDBFBE65CF2}" dt="2023-10-20T03:48:37.199" v="60"/>
        <pc:sldMkLst>
          <pc:docMk/>
          <pc:sldMk cId="1943623542" sldId="259"/>
        </pc:sldMkLst>
        <pc:spChg chg="del">
          <ac:chgData name="AL AYUBI, Moch Thoriq Assegaf" userId="89e49ae9-f1bf-4cdc-9af5-3a072d0e59ad" providerId="ADAL" clId="{9FCFE382-6DC5-405D-BC88-7FDBFBE65CF2}" dt="2023-10-20T03:32:09.702" v="11" actId="478"/>
          <ac:spMkLst>
            <pc:docMk/>
            <pc:sldMk cId="1943623542" sldId="259"/>
            <ac:spMk id="3" creationId="{E290FA3B-1AA8-AC27-4ECA-9FA714092BA5}"/>
          </ac:spMkLst>
        </pc:spChg>
        <pc:spChg chg="add mod">
          <ac:chgData name="AL AYUBI, Moch Thoriq Assegaf" userId="89e49ae9-f1bf-4cdc-9af5-3a072d0e59ad" providerId="ADAL" clId="{9FCFE382-6DC5-405D-BC88-7FDBFBE65CF2}" dt="2023-10-20T03:32:10.272" v="12"/>
          <ac:spMkLst>
            <pc:docMk/>
            <pc:sldMk cId="1943623542" sldId="259"/>
            <ac:spMk id="4" creationId="{40BDAFBD-3D43-2875-3447-FE2A18693751}"/>
          </ac:spMkLst>
        </pc:spChg>
        <pc:graphicFrameChg chg="mod modGraphic">
          <ac:chgData name="AL AYUBI, Moch Thoriq Assegaf" userId="89e49ae9-f1bf-4cdc-9af5-3a072d0e59ad" providerId="ADAL" clId="{9FCFE382-6DC5-405D-BC88-7FDBFBE65CF2}" dt="2023-10-20T03:48:37.199" v="60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72957854-4B3D-41FB-99E1-46D3E8E7C421}"/>
    <pc:docChg chg="undo custSel addSld modSld">
      <pc:chgData name="AL AYUBI, Moch Thoriq Assegaf" userId="89e49ae9-f1bf-4cdc-9af5-3a072d0e59ad" providerId="ADAL" clId="{72957854-4B3D-41FB-99E1-46D3E8E7C421}" dt="2025-08-10T13:14:53.938" v="143" actId="20577"/>
      <pc:docMkLst>
        <pc:docMk/>
      </pc:docMkLst>
      <pc:sldChg chg="delSp modSp mod">
        <pc:chgData name="AL AYUBI, Moch Thoriq Assegaf" userId="89e49ae9-f1bf-4cdc-9af5-3a072d0e59ad" providerId="ADAL" clId="{72957854-4B3D-41FB-99E1-46D3E8E7C421}" dt="2025-08-10T13:10:47.798" v="112" actId="404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72957854-4B3D-41FB-99E1-46D3E8E7C421}" dt="2025-08-10T12:45:35.993" v="4" actId="20577"/>
          <ac:spMkLst>
            <pc:docMk/>
            <pc:sldMk cId="1457485878" sldId="263"/>
            <ac:spMk id="12" creationId="{F37DD3AC-9772-AC60-781E-2825A0F48F8B}"/>
          </ac:spMkLst>
        </pc:spChg>
        <pc:grpChg chg="del">
          <ac:chgData name="AL AYUBI, Moch Thoriq Assegaf" userId="89e49ae9-f1bf-4cdc-9af5-3a072d0e59ad" providerId="ADAL" clId="{72957854-4B3D-41FB-99E1-46D3E8E7C421}" dt="2025-08-10T13:06:08.790" v="19" actId="21"/>
          <ac:grpSpMkLst>
            <pc:docMk/>
            <pc:sldMk cId="1457485878" sldId="263"/>
            <ac:grpSpMk id="3" creationId="{4E9F6038-AD05-0CD2-3433-3B37670628F0}"/>
          </ac:grpSpMkLst>
        </pc:grpChg>
        <pc:graphicFrameChg chg="del">
          <ac:chgData name="AL AYUBI, Moch Thoriq Assegaf" userId="89e49ae9-f1bf-4cdc-9af5-3a072d0e59ad" providerId="ADAL" clId="{72957854-4B3D-41FB-99E1-46D3E8E7C421}" dt="2025-08-10T13:06:05.542" v="18" actId="478"/>
          <ac:graphicFrameMkLst>
            <pc:docMk/>
            <pc:sldMk cId="1457485878" sldId="263"/>
            <ac:graphicFrameMk id="2" creationId="{6AEDDF67-00D7-E3AB-938D-13E6E3865CDA}"/>
          </ac:graphicFrameMkLst>
        </pc:graphicFrameChg>
        <pc:graphicFrameChg chg="mod modGraphic">
          <ac:chgData name="AL AYUBI, Moch Thoriq Assegaf" userId="89e49ae9-f1bf-4cdc-9af5-3a072d0e59ad" providerId="ADAL" clId="{72957854-4B3D-41FB-99E1-46D3E8E7C421}" dt="2025-08-10T13:10:47.798" v="112" actId="404"/>
          <ac:graphicFrameMkLst>
            <pc:docMk/>
            <pc:sldMk cId="1457485878" sldId="263"/>
            <ac:graphicFrameMk id="32" creationId="{A99EC13F-7678-3374-D7C2-9B86208068DF}"/>
          </ac:graphicFrameMkLst>
        </pc:graphicFrameChg>
      </pc:sldChg>
      <pc:sldChg chg="addSp modSp mod">
        <pc:chgData name="AL AYUBI, Moch Thoriq Assegaf" userId="89e49ae9-f1bf-4cdc-9af5-3a072d0e59ad" providerId="ADAL" clId="{72957854-4B3D-41FB-99E1-46D3E8E7C421}" dt="2025-08-10T13:12:49.330" v="123" actId="2164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72957854-4B3D-41FB-99E1-46D3E8E7C421}" dt="2025-08-10T13:06:11.293" v="20"/>
          <ac:spMkLst>
            <pc:docMk/>
            <pc:sldMk cId="3447788907" sldId="264"/>
            <ac:spMk id="3" creationId="{C05F58F0-9116-DECE-23C2-EAC4676B3346}"/>
          </ac:spMkLst>
        </pc:spChg>
        <pc:spChg chg="mod">
          <ac:chgData name="AL AYUBI, Moch Thoriq Assegaf" userId="89e49ae9-f1bf-4cdc-9af5-3a072d0e59ad" providerId="ADAL" clId="{72957854-4B3D-41FB-99E1-46D3E8E7C421}" dt="2025-08-10T12:45:45.794" v="11" actId="20577"/>
          <ac:spMkLst>
            <pc:docMk/>
            <pc:sldMk cId="3447788907" sldId="264"/>
            <ac:spMk id="9" creationId="{23FF7F79-89E7-EA23-8D74-428304643246}"/>
          </ac:spMkLst>
        </pc:spChg>
        <pc:grpChg chg="add mod">
          <ac:chgData name="AL AYUBI, Moch Thoriq Assegaf" userId="89e49ae9-f1bf-4cdc-9af5-3a072d0e59ad" providerId="ADAL" clId="{72957854-4B3D-41FB-99E1-46D3E8E7C421}" dt="2025-08-10T13:06:22.636" v="23" actId="1076"/>
          <ac:grpSpMkLst>
            <pc:docMk/>
            <pc:sldMk cId="3447788907" sldId="264"/>
            <ac:grpSpMk id="2" creationId="{5428C0DA-173F-2049-8BB8-48F875B82EDB}"/>
          </ac:grpSpMkLst>
        </pc:grpChg>
        <pc:graphicFrameChg chg="mod modGraphic">
          <ac:chgData name="AL AYUBI, Moch Thoriq Assegaf" userId="89e49ae9-f1bf-4cdc-9af5-3a072d0e59ad" providerId="ADAL" clId="{72957854-4B3D-41FB-99E1-46D3E8E7C421}" dt="2025-08-10T13:12:49.330" v="123" actId="2164"/>
          <ac:graphicFrameMkLst>
            <pc:docMk/>
            <pc:sldMk cId="3447788907" sldId="264"/>
            <ac:graphicFrameMk id="30" creationId="{F9F9E4FB-6787-6EF8-AFC2-FC7B0C6F4AE1}"/>
          </ac:graphicFrameMkLst>
        </pc:graphicFrameChg>
        <pc:picChg chg="mod">
          <ac:chgData name="AL AYUBI, Moch Thoriq Assegaf" userId="89e49ae9-f1bf-4cdc-9af5-3a072d0e59ad" providerId="ADAL" clId="{72957854-4B3D-41FB-99E1-46D3E8E7C421}" dt="2025-08-10T13:06:11.293" v="20"/>
          <ac:picMkLst>
            <pc:docMk/>
            <pc:sldMk cId="3447788907" sldId="264"/>
            <ac:picMk id="8" creationId="{BEC6AC4B-A153-1ACD-57F7-F76A21AA3F9D}"/>
          </ac:picMkLst>
        </pc:picChg>
      </pc:sldChg>
      <pc:sldChg chg="delSp modSp add mod">
        <pc:chgData name="AL AYUBI, Moch Thoriq Assegaf" userId="89e49ae9-f1bf-4cdc-9af5-3a072d0e59ad" providerId="ADAL" clId="{72957854-4B3D-41FB-99E1-46D3E8E7C421}" dt="2025-08-10T13:14:53.938" v="143" actId="20577"/>
        <pc:sldMkLst>
          <pc:docMk/>
          <pc:sldMk cId="350653935" sldId="265"/>
        </pc:sldMkLst>
        <pc:grpChg chg="del">
          <ac:chgData name="AL AYUBI, Moch Thoriq Assegaf" userId="89e49ae9-f1bf-4cdc-9af5-3a072d0e59ad" providerId="ADAL" clId="{72957854-4B3D-41FB-99E1-46D3E8E7C421}" dt="2025-08-10T13:12:54.943" v="124" actId="478"/>
          <ac:grpSpMkLst>
            <pc:docMk/>
            <pc:sldMk cId="350653935" sldId="265"/>
            <ac:grpSpMk id="2" creationId="{5428C0DA-173F-2049-8BB8-48F875B82EDB}"/>
          </ac:grpSpMkLst>
        </pc:grpChg>
        <pc:graphicFrameChg chg="mod modGraphic">
          <ac:chgData name="AL AYUBI, Moch Thoriq Assegaf" userId="89e49ae9-f1bf-4cdc-9af5-3a072d0e59ad" providerId="ADAL" clId="{72957854-4B3D-41FB-99E1-46D3E8E7C421}" dt="2025-08-10T13:14:53.938" v="143" actId="20577"/>
          <ac:graphicFrameMkLst>
            <pc:docMk/>
            <pc:sldMk cId="350653935" sldId="265"/>
            <ac:graphicFrameMk id="30" creationId="{F9F9E4FB-6787-6EF8-AFC2-FC7B0C6F4AE1}"/>
          </ac:graphicFrameMkLst>
        </pc:graphicFrameChg>
      </pc:sldChg>
    </pc:docChg>
  </pc:docChgLst>
  <pc:docChgLst>
    <pc:chgData name="AL AYUBI, Moch Thoriq Assegaf" userId="89e49ae9-f1bf-4cdc-9af5-3a072d0e59ad" providerId="ADAL" clId="{02792F27-93DD-4D33-B91F-5457E8E4856E}"/>
    <pc:docChg chg="undo custSel modSld">
      <pc:chgData name="AL AYUBI, Moch Thoriq Assegaf" userId="89e49ae9-f1bf-4cdc-9af5-3a072d0e59ad" providerId="ADAL" clId="{02792F27-93DD-4D33-B91F-5457E8E4856E}" dt="2023-06-30T03:26:09.221" v="242" actId="122"/>
      <pc:docMkLst>
        <pc:docMk/>
      </pc:docMkLst>
      <pc:sldChg chg="addSp delSp modSp mod">
        <pc:chgData name="AL AYUBI, Moch Thoriq Assegaf" userId="89e49ae9-f1bf-4cdc-9af5-3a072d0e59ad" providerId="ADAL" clId="{02792F27-93DD-4D33-B91F-5457E8E4856E}" dt="2023-06-30T03:26:09.221" v="242" actId="122"/>
        <pc:sldMkLst>
          <pc:docMk/>
          <pc:sldMk cId="3233712479" sldId="258"/>
        </pc:sldMkLst>
        <pc:spChg chg="add mod">
          <ac:chgData name="AL AYUBI, Moch Thoriq Assegaf" userId="89e49ae9-f1bf-4cdc-9af5-3a072d0e59ad" providerId="ADAL" clId="{02792F27-93DD-4D33-B91F-5457E8E4856E}" dt="2023-06-30T03:08:36.169" v="52" actId="571"/>
          <ac:spMkLst>
            <pc:docMk/>
            <pc:sldMk cId="3233712479" sldId="258"/>
            <ac:spMk id="3" creationId="{A1BF0479-EFCB-32ED-EC78-9EBEF70019E1}"/>
          </ac:spMkLst>
        </pc:spChg>
        <pc:spChg chg="mod">
          <ac:chgData name="AL AYUBI, Moch Thoriq Assegaf" userId="89e49ae9-f1bf-4cdc-9af5-3a072d0e59ad" providerId="ADAL" clId="{02792F27-93DD-4D33-B91F-5457E8E4856E}" dt="2023-06-30T03:08:12.360" v="46" actId="1076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02792F27-93DD-4D33-B91F-5457E8E4856E}" dt="2023-06-30T03:08:12.360" v="46" actId="1076"/>
          <ac:spMkLst>
            <pc:docMk/>
            <pc:sldMk cId="3233712479" sldId="258"/>
            <ac:spMk id="5" creationId="{50C06868-1092-4DC7-BE0B-DFD086C79E9A}"/>
          </ac:spMkLst>
        </pc:spChg>
        <pc:spChg chg="mod">
          <ac:chgData name="AL AYUBI, Moch Thoriq Assegaf" userId="89e49ae9-f1bf-4cdc-9af5-3a072d0e59ad" providerId="ADAL" clId="{02792F27-93DD-4D33-B91F-5457E8E4856E}" dt="2023-06-30T03:09:00.585" v="56" actId="14100"/>
          <ac:spMkLst>
            <pc:docMk/>
            <pc:sldMk cId="3233712479" sldId="258"/>
            <ac:spMk id="9" creationId="{ADB75DE5-AB8F-4BAF-9E22-37DD280DC349}"/>
          </ac:spMkLst>
        </pc:spChg>
        <pc:spChg chg="mod">
          <ac:chgData name="AL AYUBI, Moch Thoriq Assegaf" userId="89e49ae9-f1bf-4cdc-9af5-3a072d0e59ad" providerId="ADAL" clId="{02792F27-93DD-4D33-B91F-5457E8E4856E}" dt="2023-06-30T03:08:43.767" v="53" actId="1076"/>
          <ac:spMkLst>
            <pc:docMk/>
            <pc:sldMk cId="3233712479" sldId="258"/>
            <ac:spMk id="10" creationId="{60BF3B0E-29ED-4A45-A936-A304DA651A7B}"/>
          </ac:spMkLst>
        </pc:spChg>
        <pc:spChg chg="add mod">
          <ac:chgData name="AL AYUBI, Moch Thoriq Assegaf" userId="89e49ae9-f1bf-4cdc-9af5-3a072d0e59ad" providerId="ADAL" clId="{02792F27-93DD-4D33-B91F-5457E8E4856E}" dt="2023-06-30T03:08:36.169" v="52" actId="571"/>
          <ac:spMkLst>
            <pc:docMk/>
            <pc:sldMk cId="3233712479" sldId="258"/>
            <ac:spMk id="13" creationId="{F76DE777-8D9E-60DB-A749-C011CDB16D88}"/>
          </ac:spMkLst>
        </pc:spChg>
        <pc:spChg chg="add mod">
          <ac:chgData name="AL AYUBI, Moch Thoriq Assegaf" userId="89e49ae9-f1bf-4cdc-9af5-3a072d0e59ad" providerId="ADAL" clId="{02792F27-93DD-4D33-B91F-5457E8E4856E}" dt="2023-06-30T03:20:10.181" v="106" actId="20577"/>
          <ac:spMkLst>
            <pc:docMk/>
            <pc:sldMk cId="3233712479" sldId="258"/>
            <ac:spMk id="21" creationId="{6BB94571-21FB-C951-3CEA-E6264CBA16D5}"/>
          </ac:spMkLst>
        </pc:spChg>
        <pc:spChg chg="add mod">
          <ac:chgData name="AL AYUBI, Moch Thoriq Assegaf" userId="89e49ae9-f1bf-4cdc-9af5-3a072d0e59ad" providerId="ADAL" clId="{02792F27-93DD-4D33-B91F-5457E8E4856E}" dt="2023-06-30T03:20:06.830" v="99" actId="20577"/>
          <ac:spMkLst>
            <pc:docMk/>
            <pc:sldMk cId="3233712479" sldId="258"/>
            <ac:spMk id="22" creationId="{03C5A637-4FFF-33B6-9CE9-1878C14E3AB4}"/>
          </ac:spMkLst>
        </pc:spChg>
        <pc:spChg chg="add mod">
          <ac:chgData name="AL AYUBI, Moch Thoriq Assegaf" userId="89e49ae9-f1bf-4cdc-9af5-3a072d0e59ad" providerId="ADAL" clId="{02792F27-93DD-4D33-B91F-5457E8E4856E}" dt="2023-06-30T03:20:04.078" v="93" actId="1076"/>
          <ac:spMkLst>
            <pc:docMk/>
            <pc:sldMk cId="3233712479" sldId="258"/>
            <ac:spMk id="23" creationId="{687BE3E2-E71F-672F-7855-0AC1981D3140}"/>
          </ac:spMkLst>
        </pc:spChg>
        <pc:spChg chg="add mod">
          <ac:chgData name="AL AYUBI, Moch Thoriq Assegaf" userId="89e49ae9-f1bf-4cdc-9af5-3a072d0e59ad" providerId="ADAL" clId="{02792F27-93DD-4D33-B91F-5457E8E4856E}" dt="2023-06-30T03:20:29.246" v="116" actId="20577"/>
          <ac:spMkLst>
            <pc:docMk/>
            <pc:sldMk cId="3233712479" sldId="258"/>
            <ac:spMk id="24" creationId="{7E0C681E-6421-BA54-C5E3-A1082283ECA8}"/>
          </ac:spMkLst>
        </pc:spChg>
        <pc:spChg chg="add mod">
          <ac:chgData name="AL AYUBI, Moch Thoriq Assegaf" userId="89e49ae9-f1bf-4cdc-9af5-3a072d0e59ad" providerId="ADAL" clId="{02792F27-93DD-4D33-B91F-5457E8E4856E}" dt="2023-06-30T03:20:24.615" v="110" actId="20577"/>
          <ac:spMkLst>
            <pc:docMk/>
            <pc:sldMk cId="3233712479" sldId="258"/>
            <ac:spMk id="25" creationId="{C33E3131-5D9A-3299-3C04-945ACCDF61D2}"/>
          </ac:spMkLst>
        </pc:spChg>
        <pc:spChg chg="add mod">
          <ac:chgData name="AL AYUBI, Moch Thoriq Assegaf" userId="89e49ae9-f1bf-4cdc-9af5-3a072d0e59ad" providerId="ADAL" clId="{02792F27-93DD-4D33-B91F-5457E8E4856E}" dt="2023-06-30T03:21:01.855" v="141" actId="20577"/>
          <ac:spMkLst>
            <pc:docMk/>
            <pc:sldMk cId="3233712479" sldId="258"/>
            <ac:spMk id="26" creationId="{3966BF32-2F09-73AE-2646-0205676F340E}"/>
          </ac:spMkLst>
        </pc:spChg>
        <pc:spChg chg="mod">
          <ac:chgData name="AL AYUBI, Moch Thoriq Assegaf" userId="89e49ae9-f1bf-4cdc-9af5-3a072d0e59ad" providerId="ADAL" clId="{02792F27-93DD-4D33-B91F-5457E8E4856E}" dt="2023-06-30T03:20:45.236" v="129" actId="20577"/>
          <ac:spMkLst>
            <pc:docMk/>
            <pc:sldMk cId="3233712479" sldId="258"/>
            <ac:spMk id="27" creationId="{56A72CC8-CE52-4C39-AB58-E792897DE88D}"/>
          </ac:spMkLst>
        </pc:spChg>
        <pc:spChg chg="add mod">
          <ac:chgData name="AL AYUBI, Moch Thoriq Assegaf" userId="89e49ae9-f1bf-4cdc-9af5-3a072d0e59ad" providerId="ADAL" clId="{02792F27-93DD-4D33-B91F-5457E8E4856E}" dt="2023-06-30T03:22:00.662" v="181" actId="1076"/>
          <ac:spMkLst>
            <pc:docMk/>
            <pc:sldMk cId="3233712479" sldId="258"/>
            <ac:spMk id="32" creationId="{8DBC3B92-1859-D5B9-3EC7-32BE75A8BAC8}"/>
          </ac:spMkLst>
        </pc:spChg>
        <pc:spChg chg="add mod">
          <ac:chgData name="AL AYUBI, Moch Thoriq Assegaf" userId="89e49ae9-f1bf-4cdc-9af5-3a072d0e59ad" providerId="ADAL" clId="{02792F27-93DD-4D33-B91F-5457E8E4856E}" dt="2023-06-30T03:22:14.415" v="183" actId="1076"/>
          <ac:spMkLst>
            <pc:docMk/>
            <pc:sldMk cId="3233712479" sldId="258"/>
            <ac:spMk id="33" creationId="{7AC15A96-F318-3589-26A5-EE6EDF8B324D}"/>
          </ac:spMkLst>
        </pc:spChg>
        <pc:spChg chg="add mod">
          <ac:chgData name="AL AYUBI, Moch Thoriq Assegaf" userId="89e49ae9-f1bf-4cdc-9af5-3a072d0e59ad" providerId="ADAL" clId="{02792F27-93DD-4D33-B91F-5457E8E4856E}" dt="2023-06-30T03:22:25.619" v="194" actId="1076"/>
          <ac:spMkLst>
            <pc:docMk/>
            <pc:sldMk cId="3233712479" sldId="258"/>
            <ac:spMk id="35" creationId="{C67F90C5-8A22-1571-C38B-0344CD5F950A}"/>
          </ac:spMkLst>
        </pc:spChg>
        <pc:spChg chg="add mod">
          <ac:chgData name="AL AYUBI, Moch Thoriq Assegaf" userId="89e49ae9-f1bf-4cdc-9af5-3a072d0e59ad" providerId="ADAL" clId="{02792F27-93DD-4D33-B91F-5457E8E4856E}" dt="2023-06-30T03:22:32.347" v="196" actId="1076"/>
          <ac:spMkLst>
            <pc:docMk/>
            <pc:sldMk cId="3233712479" sldId="258"/>
            <ac:spMk id="36" creationId="{A41A5E22-BD79-009C-B389-53B5F10F7BE9}"/>
          </ac:spMkLst>
        </pc:spChg>
        <pc:spChg chg="add mod">
          <ac:chgData name="AL AYUBI, Moch Thoriq Assegaf" userId="89e49ae9-f1bf-4cdc-9af5-3a072d0e59ad" providerId="ADAL" clId="{02792F27-93DD-4D33-B91F-5457E8E4856E}" dt="2023-06-30T03:22:50.824" v="200" actId="1076"/>
          <ac:spMkLst>
            <pc:docMk/>
            <pc:sldMk cId="3233712479" sldId="258"/>
            <ac:spMk id="37" creationId="{20DA117F-3875-637C-7E7B-93044D5427D4}"/>
          </ac:spMkLst>
        </pc:spChg>
        <pc:spChg chg="add mod">
          <ac:chgData name="AL AYUBI, Moch Thoriq Assegaf" userId="89e49ae9-f1bf-4cdc-9af5-3a072d0e59ad" providerId="ADAL" clId="{02792F27-93DD-4D33-B91F-5457E8E4856E}" dt="2023-06-30T03:23:08.817" v="204" actId="1076"/>
          <ac:spMkLst>
            <pc:docMk/>
            <pc:sldMk cId="3233712479" sldId="258"/>
            <ac:spMk id="38" creationId="{B5E69326-6473-E3D1-074E-84B8230B66F2}"/>
          </ac:spMkLst>
        </pc:spChg>
        <pc:spChg chg="add mod">
          <ac:chgData name="AL AYUBI, Moch Thoriq Assegaf" userId="89e49ae9-f1bf-4cdc-9af5-3a072d0e59ad" providerId="ADAL" clId="{02792F27-93DD-4D33-B91F-5457E8E4856E}" dt="2023-06-30T03:24:50.433" v="226" actId="1076"/>
          <ac:spMkLst>
            <pc:docMk/>
            <pc:sldMk cId="3233712479" sldId="258"/>
            <ac:spMk id="39" creationId="{2D07127F-E226-1F1B-71B9-59EFFCF0E9E5}"/>
          </ac:spMkLst>
        </pc:spChg>
        <pc:spChg chg="add mod">
          <ac:chgData name="AL AYUBI, Moch Thoriq Assegaf" userId="89e49ae9-f1bf-4cdc-9af5-3a072d0e59ad" providerId="ADAL" clId="{02792F27-93DD-4D33-B91F-5457E8E4856E}" dt="2023-06-30T03:23:54.618" v="213" actId="1076"/>
          <ac:spMkLst>
            <pc:docMk/>
            <pc:sldMk cId="3233712479" sldId="258"/>
            <ac:spMk id="40" creationId="{45731079-1CA6-E2D9-B2E5-BA9E68AD1F83}"/>
          </ac:spMkLst>
        </pc:spChg>
        <pc:spChg chg="add mod">
          <ac:chgData name="AL AYUBI, Moch Thoriq Assegaf" userId="89e49ae9-f1bf-4cdc-9af5-3a072d0e59ad" providerId="ADAL" clId="{02792F27-93DD-4D33-B91F-5457E8E4856E}" dt="2023-06-30T03:23:48.879" v="212" actId="1076"/>
          <ac:spMkLst>
            <pc:docMk/>
            <pc:sldMk cId="3233712479" sldId="258"/>
            <ac:spMk id="41" creationId="{A2D590A8-E567-F943-BCED-AD3DED650080}"/>
          </ac:spMkLst>
        </pc:spChg>
        <pc:spChg chg="add mod">
          <ac:chgData name="AL AYUBI, Moch Thoriq Assegaf" userId="89e49ae9-f1bf-4cdc-9af5-3a072d0e59ad" providerId="ADAL" clId="{02792F27-93DD-4D33-B91F-5457E8E4856E}" dt="2023-06-30T03:24:12.023" v="216" actId="14100"/>
          <ac:spMkLst>
            <pc:docMk/>
            <pc:sldMk cId="3233712479" sldId="258"/>
            <ac:spMk id="42" creationId="{C2C079E2-FA85-8569-EDD7-6C5D70AA7D90}"/>
          </ac:spMkLst>
        </pc:spChg>
        <pc:spChg chg="add mod">
          <ac:chgData name="AL AYUBI, Moch Thoriq Assegaf" userId="89e49ae9-f1bf-4cdc-9af5-3a072d0e59ad" providerId="ADAL" clId="{02792F27-93DD-4D33-B91F-5457E8E4856E}" dt="2023-06-30T03:24:24.573" v="221" actId="1076"/>
          <ac:spMkLst>
            <pc:docMk/>
            <pc:sldMk cId="3233712479" sldId="258"/>
            <ac:spMk id="43" creationId="{82D2AF89-0137-D814-8684-34FDC62D159C}"/>
          </ac:spMkLst>
        </pc:spChg>
        <pc:spChg chg="add mod">
          <ac:chgData name="AL AYUBI, Moch Thoriq Assegaf" userId="89e49ae9-f1bf-4cdc-9af5-3a072d0e59ad" providerId="ADAL" clId="{02792F27-93DD-4D33-B91F-5457E8E4856E}" dt="2023-06-30T03:24:17.158" v="219" actId="1076"/>
          <ac:spMkLst>
            <pc:docMk/>
            <pc:sldMk cId="3233712479" sldId="258"/>
            <ac:spMk id="44" creationId="{78FD42C3-AD41-6713-4F65-40C351776557}"/>
          </ac:spMkLst>
        </pc:spChg>
        <pc:spChg chg="add mod">
          <ac:chgData name="AL AYUBI, Moch Thoriq Assegaf" userId="89e49ae9-f1bf-4cdc-9af5-3a072d0e59ad" providerId="ADAL" clId="{02792F27-93DD-4D33-B91F-5457E8E4856E}" dt="2023-06-30T03:24:47.476" v="225" actId="1076"/>
          <ac:spMkLst>
            <pc:docMk/>
            <pc:sldMk cId="3233712479" sldId="258"/>
            <ac:spMk id="45" creationId="{EED43D6D-151D-0821-8755-7E3D29EAAA31}"/>
          </ac:spMkLst>
        </pc:spChg>
        <pc:spChg chg="add mod">
          <ac:chgData name="AL AYUBI, Moch Thoriq Assegaf" userId="89e49ae9-f1bf-4cdc-9af5-3a072d0e59ad" providerId="ADAL" clId="{02792F27-93DD-4D33-B91F-5457E8E4856E}" dt="2023-06-30T03:25:20.905" v="230" actId="1076"/>
          <ac:spMkLst>
            <pc:docMk/>
            <pc:sldMk cId="3233712479" sldId="258"/>
            <ac:spMk id="46" creationId="{051BBEBF-4425-A95F-8D9E-E01896044A52}"/>
          </ac:spMkLst>
        </pc:spChg>
        <pc:spChg chg="add mod">
          <ac:chgData name="AL AYUBI, Moch Thoriq Assegaf" userId="89e49ae9-f1bf-4cdc-9af5-3a072d0e59ad" providerId="ADAL" clId="{02792F27-93DD-4D33-B91F-5457E8E4856E}" dt="2023-06-30T03:25:25.438" v="232" actId="1076"/>
          <ac:spMkLst>
            <pc:docMk/>
            <pc:sldMk cId="3233712479" sldId="258"/>
            <ac:spMk id="47" creationId="{836F6D1B-0005-AEB5-603F-8D4EC45E57DE}"/>
          </ac:spMkLst>
        </pc:spChg>
        <pc:spChg chg="add mod">
          <ac:chgData name="AL AYUBI, Moch Thoriq Assegaf" userId="89e49ae9-f1bf-4cdc-9af5-3a072d0e59ad" providerId="ADAL" clId="{02792F27-93DD-4D33-B91F-5457E8E4856E}" dt="2023-06-30T03:25:28.709" v="234" actId="1076"/>
          <ac:spMkLst>
            <pc:docMk/>
            <pc:sldMk cId="3233712479" sldId="258"/>
            <ac:spMk id="48" creationId="{8684FC2A-7F8D-F3EC-752F-D4E7EB6A88EE}"/>
          </ac:spMkLst>
        </pc:spChg>
        <pc:spChg chg="add mod">
          <ac:chgData name="AL AYUBI, Moch Thoriq Assegaf" userId="89e49ae9-f1bf-4cdc-9af5-3a072d0e59ad" providerId="ADAL" clId="{02792F27-93DD-4D33-B91F-5457E8E4856E}" dt="2023-06-30T03:25:34.674" v="236" actId="1076"/>
          <ac:spMkLst>
            <pc:docMk/>
            <pc:sldMk cId="3233712479" sldId="258"/>
            <ac:spMk id="49" creationId="{E2DDB2B8-F74A-755B-22AE-D760F0A7B241}"/>
          </ac:spMkLst>
        </pc:spChg>
        <pc:spChg chg="add mod">
          <ac:chgData name="AL AYUBI, Moch Thoriq Assegaf" userId="89e49ae9-f1bf-4cdc-9af5-3a072d0e59ad" providerId="ADAL" clId="{02792F27-93DD-4D33-B91F-5457E8E4856E}" dt="2023-06-30T03:25:48.690" v="240" actId="1076"/>
          <ac:spMkLst>
            <pc:docMk/>
            <pc:sldMk cId="3233712479" sldId="258"/>
            <ac:spMk id="50" creationId="{D3329B2F-BD52-CB7B-951D-DA9B35596BE2}"/>
          </ac:spMkLst>
        </pc:spChg>
        <pc:spChg chg="add mod">
          <ac:chgData name="AL AYUBI, Moch Thoriq Assegaf" userId="89e49ae9-f1bf-4cdc-9af5-3a072d0e59ad" providerId="ADAL" clId="{02792F27-93DD-4D33-B91F-5457E8E4856E}" dt="2023-06-30T03:25:44.431" v="239" actId="1076"/>
          <ac:spMkLst>
            <pc:docMk/>
            <pc:sldMk cId="3233712479" sldId="258"/>
            <ac:spMk id="51" creationId="{6B9A643B-E030-94D3-F2A5-B2294DD1FADD}"/>
          </ac:spMkLst>
        </pc:spChg>
        <pc:spChg chg="mod">
          <ac:chgData name="AL AYUBI, Moch Thoriq Assegaf" userId="89e49ae9-f1bf-4cdc-9af5-3a072d0e59ad" providerId="ADAL" clId="{02792F27-93DD-4D33-B91F-5457E8E4856E}" dt="2023-06-30T03:08:43.767" v="53" actId="1076"/>
          <ac:spMkLst>
            <pc:docMk/>
            <pc:sldMk cId="3233712479" sldId="258"/>
            <ac:spMk id="74" creationId="{809AE666-A0F6-470C-95C4-0FD288D15247}"/>
          </ac:spMkLst>
        </pc:spChg>
        <pc:spChg chg="mod">
          <ac:chgData name="AL AYUBI, Moch Thoriq Assegaf" userId="89e49ae9-f1bf-4cdc-9af5-3a072d0e59ad" providerId="ADAL" clId="{02792F27-93DD-4D33-B91F-5457E8E4856E}" dt="2023-06-30T03:08:43.767" v="53" actId="1076"/>
          <ac:spMkLst>
            <pc:docMk/>
            <pc:sldMk cId="3233712479" sldId="258"/>
            <ac:spMk id="75" creationId="{DACA093B-ED5D-4051-B5D3-2C4E375D024B}"/>
          </ac:spMkLst>
        </pc:spChg>
        <pc:spChg chg="mod">
          <ac:chgData name="AL AYUBI, Moch Thoriq Assegaf" userId="89e49ae9-f1bf-4cdc-9af5-3a072d0e59ad" providerId="ADAL" clId="{02792F27-93DD-4D33-B91F-5457E8E4856E}" dt="2023-06-30T03:08:12.360" v="46" actId="1076"/>
          <ac:spMkLst>
            <pc:docMk/>
            <pc:sldMk cId="3233712479" sldId="258"/>
            <ac:spMk id="128" creationId="{15B2DAA8-C884-4B7C-9EEB-4435F00D0E04}"/>
          </ac:spMkLst>
        </pc:spChg>
        <pc:spChg chg="mod">
          <ac:chgData name="AL AYUBI, Moch Thoriq Assegaf" userId="89e49ae9-f1bf-4cdc-9af5-3a072d0e59ad" providerId="ADAL" clId="{02792F27-93DD-4D33-B91F-5457E8E4856E}" dt="2023-06-30T03:08:12.360" v="46" actId="1076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02792F27-93DD-4D33-B91F-5457E8E4856E}" dt="2023-06-30T03:21:11.821" v="147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02792F27-93DD-4D33-B91F-5457E8E4856E}" dt="2023-06-30T03:20:36.804" v="121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02792F27-93DD-4D33-B91F-5457E8E4856E}" dt="2023-06-30T03:20:53.913" v="135" actId="20577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02792F27-93DD-4D33-B91F-5457E8E4856E}" dt="2023-06-30T03:08:12.360" v="46" actId="1076"/>
          <ac:spMkLst>
            <pc:docMk/>
            <pc:sldMk cId="3233712479" sldId="258"/>
            <ac:spMk id="142" creationId="{FB45FED6-887E-41D4-9A4E-1E23D3E73265}"/>
          </ac:spMkLst>
        </pc:spChg>
        <pc:spChg chg="mod">
          <ac:chgData name="AL AYUBI, Moch Thoriq Assegaf" userId="89e49ae9-f1bf-4cdc-9af5-3a072d0e59ad" providerId="ADAL" clId="{02792F27-93DD-4D33-B91F-5457E8E4856E}" dt="2023-06-30T03:08:12.360" v="46" actId="1076"/>
          <ac:spMkLst>
            <pc:docMk/>
            <pc:sldMk cId="3233712479" sldId="258"/>
            <ac:spMk id="144" creationId="{B13B68AB-2F53-4472-B5BC-80C3C624E081}"/>
          </ac:spMkLst>
        </pc:spChg>
        <pc:spChg chg="mod">
          <ac:chgData name="AL AYUBI, Moch Thoriq Assegaf" userId="89e49ae9-f1bf-4cdc-9af5-3a072d0e59ad" providerId="ADAL" clId="{02792F27-93DD-4D33-B91F-5457E8E4856E}" dt="2023-06-30T03:08:12.360" v="46" actId="1076"/>
          <ac:spMkLst>
            <pc:docMk/>
            <pc:sldMk cId="3233712479" sldId="258"/>
            <ac:spMk id="149" creationId="{F7798644-0575-47CF-85FC-685DADF144B1}"/>
          </ac:spMkLst>
        </pc:spChg>
        <pc:spChg chg="mod">
          <ac:chgData name="AL AYUBI, Moch Thoriq Assegaf" userId="89e49ae9-f1bf-4cdc-9af5-3a072d0e59ad" providerId="ADAL" clId="{02792F27-93DD-4D33-B91F-5457E8E4856E}" dt="2023-06-30T03:08:12.360" v="46" actId="1076"/>
          <ac:spMkLst>
            <pc:docMk/>
            <pc:sldMk cId="3233712479" sldId="258"/>
            <ac:spMk id="150" creationId="{FD0CBD55-EACD-4E42-89EA-280DC5DF9562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57" creationId="{AD52EA62-158F-4032-94E5-A03B3B873CF0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58" creationId="{DA3E6916-3538-43EC-BE91-D3E12F4FA9DD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59" creationId="{04DA1E3C-6889-471C-904E-B49D0225FAD1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74" creationId="{333428A9-3842-4487-93E2-35FE5C34EB6C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75" creationId="{3901809C-F45B-47EE-A421-8F4676E82FF2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76" creationId="{9FE54C6D-07FC-4196-A5A5-8C02D5FCC996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77" creationId="{540420B1-5A76-4779-99EE-4743221D3172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78" creationId="{D791070E-B2AA-451A-A268-29D25F992C1A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79" creationId="{34893F07-E939-4A1A-86DC-7D434301C6F9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80" creationId="{DBB6A06C-45AE-4069-BC44-7E7794583A4D}"/>
          </ac:spMkLst>
        </pc:spChg>
        <pc:spChg chg="del">
          <ac:chgData name="AL AYUBI, Moch Thoriq Assegaf" userId="89e49ae9-f1bf-4cdc-9af5-3a072d0e59ad" providerId="ADAL" clId="{02792F27-93DD-4D33-B91F-5457E8E4856E}" dt="2023-06-30T02:54:35.204" v="10" actId="478"/>
          <ac:spMkLst>
            <pc:docMk/>
            <pc:sldMk cId="3233712479" sldId="258"/>
            <ac:spMk id="181" creationId="{BCBDF46E-D3D9-4A46-91EF-9826A6659678}"/>
          </ac:spMkLst>
        </pc:spChg>
        <pc:grpChg chg="mod">
          <ac:chgData name="AL AYUBI, Moch Thoriq Assegaf" userId="89e49ae9-f1bf-4cdc-9af5-3a072d0e59ad" providerId="ADAL" clId="{02792F27-93DD-4D33-B91F-5457E8E4856E}" dt="2023-06-30T03:08:12.360" v="46" actId="1076"/>
          <ac:grpSpMkLst>
            <pc:docMk/>
            <pc:sldMk cId="3233712479" sldId="258"/>
            <ac:grpSpMk id="2" creationId="{FAFF632C-5FD8-4931-A835-248DB68B8206}"/>
          </ac:grpSpMkLst>
        </pc:grpChg>
        <pc:grpChg chg="mod">
          <ac:chgData name="AL AYUBI, Moch Thoriq Assegaf" userId="89e49ae9-f1bf-4cdc-9af5-3a072d0e59ad" providerId="ADAL" clId="{02792F27-93DD-4D33-B91F-5457E8E4856E}" dt="2023-06-30T03:08:12.360" v="46" actId="1076"/>
          <ac:grpSpMkLst>
            <pc:docMk/>
            <pc:sldMk cId="3233712479" sldId="258"/>
            <ac:grpSpMk id="16" creationId="{14C876AC-A4E5-A39C-5942-8779EF2D85BF}"/>
          </ac:grpSpMkLst>
        </pc:grpChg>
        <pc:grpChg chg="mod">
          <ac:chgData name="AL AYUBI, Moch Thoriq Assegaf" userId="89e49ae9-f1bf-4cdc-9af5-3a072d0e59ad" providerId="ADAL" clId="{02792F27-93DD-4D33-B91F-5457E8E4856E}" dt="2023-06-30T03:08:12.360" v="46" actId="1076"/>
          <ac:grpSpMkLst>
            <pc:docMk/>
            <pc:sldMk cId="3233712479" sldId="258"/>
            <ac:grpSpMk id="29" creationId="{D2B26886-DEAC-4A5F-9CA2-068BE91A1D52}"/>
          </ac:grpSpMkLst>
        </pc:grpChg>
        <pc:grpChg chg="mod">
          <ac:chgData name="AL AYUBI, Moch Thoriq Assegaf" userId="89e49ae9-f1bf-4cdc-9af5-3a072d0e59ad" providerId="ADAL" clId="{02792F27-93DD-4D33-B91F-5457E8E4856E}" dt="2023-06-30T03:08:55.399" v="55" actId="1076"/>
          <ac:grpSpMkLst>
            <pc:docMk/>
            <pc:sldMk cId="3233712479" sldId="258"/>
            <ac:grpSpMk id="73" creationId="{C0CF42B3-B525-4D8A-9651-D03332E21876}"/>
          </ac:grpSpMkLst>
        </pc:grpChg>
        <pc:grpChg chg="mod">
          <ac:chgData name="AL AYUBI, Moch Thoriq Assegaf" userId="89e49ae9-f1bf-4cdc-9af5-3a072d0e59ad" providerId="ADAL" clId="{02792F27-93DD-4D33-B91F-5457E8E4856E}" dt="2023-06-30T03:08:12.360" v="46" actId="1076"/>
          <ac:grpSpMkLst>
            <pc:docMk/>
            <pc:sldMk cId="3233712479" sldId="258"/>
            <ac:grpSpMk id="80" creationId="{34AE9CCE-BA84-450F-9424-AA602A64D7C8}"/>
          </ac:grpSpMkLst>
        </pc:grpChg>
        <pc:grpChg chg="mod">
          <ac:chgData name="AL AYUBI, Moch Thoriq Assegaf" userId="89e49ae9-f1bf-4cdc-9af5-3a072d0e59ad" providerId="ADAL" clId="{02792F27-93DD-4D33-B91F-5457E8E4856E}" dt="2023-06-30T03:08:12.360" v="46" actId="1076"/>
          <ac:grpSpMkLst>
            <pc:docMk/>
            <pc:sldMk cId="3233712479" sldId="258"/>
            <ac:grpSpMk id="83" creationId="{D16254F8-6F62-45AA-98A3-51AC316B28C0}"/>
          </ac:grpSpMkLst>
        </pc:grpChg>
        <pc:grpChg chg="mod">
          <ac:chgData name="AL AYUBI, Moch Thoriq Assegaf" userId="89e49ae9-f1bf-4cdc-9af5-3a072d0e59ad" providerId="ADAL" clId="{02792F27-93DD-4D33-B91F-5457E8E4856E}" dt="2023-06-30T03:08:12.360" v="46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modGraphic">
          <ac:chgData name="AL AYUBI, Moch Thoriq Assegaf" userId="89e49ae9-f1bf-4cdc-9af5-3a072d0e59ad" providerId="ADAL" clId="{02792F27-93DD-4D33-B91F-5457E8E4856E}" dt="2023-06-30T03:22:17.869" v="192" actId="20577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02792F27-93DD-4D33-B91F-5457E8E4856E}" dt="2023-06-30T03:26:09.221" v="242" actId="122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02792F27-93DD-4D33-B91F-5457E8E4856E}" dt="2023-06-30T03:08:12.360" v="46" actId="1076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 modGraphic">
          <ac:chgData name="AL AYUBI, Moch Thoriq Assegaf" userId="89e49ae9-f1bf-4cdc-9af5-3a072d0e59ad" providerId="ADAL" clId="{02792F27-93DD-4D33-B91F-5457E8E4856E}" dt="2023-06-30T03:21:47.522" v="179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add mod">
          <ac:chgData name="AL AYUBI, Moch Thoriq Assegaf" userId="89e49ae9-f1bf-4cdc-9af5-3a072d0e59ad" providerId="ADAL" clId="{02792F27-93DD-4D33-B91F-5457E8E4856E}" dt="2023-06-30T03:08:36.169" v="52" actId="571"/>
          <ac:picMkLst>
            <pc:docMk/>
            <pc:sldMk cId="3233712479" sldId="258"/>
            <ac:picMk id="6" creationId="{2A9CA285-AEBE-7587-6812-1B1EF95817C8}"/>
          </ac:picMkLst>
        </pc:picChg>
        <pc:picChg chg="mod">
          <ac:chgData name="AL AYUBI, Moch Thoriq Assegaf" userId="89e49ae9-f1bf-4cdc-9af5-3a072d0e59ad" providerId="ADAL" clId="{02792F27-93DD-4D33-B91F-5457E8E4856E}" dt="2023-06-30T03:08:12.360" v="46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02792F27-93DD-4D33-B91F-5457E8E4856E}" dt="2023-06-30T03:10:04.339" v="58" actId="1076"/>
          <ac:picMkLst>
            <pc:docMk/>
            <pc:sldMk cId="3233712479" sldId="258"/>
            <ac:picMk id="14" creationId="{50354868-4FF9-42B2-90C4-27DFCC2127D1}"/>
          </ac:picMkLst>
        </pc:picChg>
        <pc:picChg chg="add mod">
          <ac:chgData name="AL AYUBI, Moch Thoriq Assegaf" userId="89e49ae9-f1bf-4cdc-9af5-3a072d0e59ad" providerId="ADAL" clId="{02792F27-93DD-4D33-B91F-5457E8E4856E}" dt="2023-06-30T03:18:52.320" v="66" actId="1076"/>
          <ac:picMkLst>
            <pc:docMk/>
            <pc:sldMk cId="3233712479" sldId="258"/>
            <ac:picMk id="20" creationId="{F77BEF69-E5FE-8AE3-01FC-5620DFB3308F}"/>
          </ac:picMkLst>
        </pc:picChg>
        <pc:picChg chg="mod">
          <ac:chgData name="AL AYUBI, Moch Thoriq Assegaf" userId="89e49ae9-f1bf-4cdc-9af5-3a072d0e59ad" providerId="ADAL" clId="{02792F27-93DD-4D33-B91F-5457E8E4856E}" dt="2023-06-30T03:08:12.360" v="46" actId="1076"/>
          <ac:picMkLst>
            <pc:docMk/>
            <pc:sldMk cId="3233712479" sldId="258"/>
            <ac:picMk id="28" creationId="{CA853B0E-E5DB-42EE-A42E-D725BA06AFCE}"/>
          </ac:picMkLst>
        </pc:picChg>
        <pc:picChg chg="mod">
          <ac:chgData name="AL AYUBI, Moch Thoriq Assegaf" userId="89e49ae9-f1bf-4cdc-9af5-3a072d0e59ad" providerId="ADAL" clId="{02792F27-93DD-4D33-B91F-5457E8E4856E}" dt="2023-06-30T03:08:43.767" v="53" actId="1076"/>
          <ac:picMkLst>
            <pc:docMk/>
            <pc:sldMk cId="3233712479" sldId="258"/>
            <ac:picMk id="53" creationId="{74164C88-D757-4CFB-BCCF-6302340BD25F}"/>
          </ac:picMkLst>
        </pc:picChg>
        <pc:picChg chg="mod">
          <ac:chgData name="AL AYUBI, Moch Thoriq Assegaf" userId="89e49ae9-f1bf-4cdc-9af5-3a072d0e59ad" providerId="ADAL" clId="{02792F27-93DD-4D33-B91F-5457E8E4856E}" dt="2023-06-30T03:08:43.767" v="53" actId="1076"/>
          <ac:picMkLst>
            <pc:docMk/>
            <pc:sldMk cId="3233712479" sldId="258"/>
            <ac:picMk id="55" creationId="{56AFAD08-395B-4310-8810-BEDBFD6CE86E}"/>
          </ac:picMkLst>
        </pc:picChg>
        <pc:picChg chg="mod">
          <ac:chgData name="AL AYUBI, Moch Thoriq Assegaf" userId="89e49ae9-f1bf-4cdc-9af5-3a072d0e59ad" providerId="ADAL" clId="{02792F27-93DD-4D33-B91F-5457E8E4856E}" dt="2023-06-30T03:09:39.383" v="57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02792F27-93DD-4D33-B91F-5457E8E4856E}" dt="2023-06-30T03:10:12.301" v="59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02792F27-93DD-4D33-B91F-5457E8E4856E}" dt="2023-06-30T03:08:12.360" v="46" actId="1076"/>
          <ac:picMkLst>
            <pc:docMk/>
            <pc:sldMk cId="3233712479" sldId="258"/>
            <ac:picMk id="136" creationId="{411FD6E2-121D-41CB-9636-27A04B38F3E2}"/>
          </ac:picMkLst>
        </pc:picChg>
        <pc:picChg chg="mod">
          <ac:chgData name="AL AYUBI, Moch Thoriq Assegaf" userId="89e49ae9-f1bf-4cdc-9af5-3a072d0e59ad" providerId="ADAL" clId="{02792F27-93DD-4D33-B91F-5457E8E4856E}" dt="2023-06-30T03:08:12.360" v="46" actId="1076"/>
          <ac:picMkLst>
            <pc:docMk/>
            <pc:sldMk cId="3233712479" sldId="258"/>
            <ac:picMk id="1028" creationId="{4AFE6348-BAA2-5C67-9699-DEDE385B7DD1}"/>
          </ac:picMkLst>
        </pc:picChg>
        <pc:picChg chg="mod">
          <ac:chgData name="AL AYUBI, Moch Thoriq Assegaf" userId="89e49ae9-f1bf-4cdc-9af5-3a072d0e59ad" providerId="ADAL" clId="{02792F27-93DD-4D33-B91F-5457E8E4856E}" dt="2023-06-30T03:08:12.360" v="46" actId="1076"/>
          <ac:picMkLst>
            <pc:docMk/>
            <pc:sldMk cId="3233712479" sldId="258"/>
            <ac:picMk id="1032" creationId="{BFAE9188-45BF-0987-2829-0E7803E1527C}"/>
          </ac:picMkLst>
        </pc:picChg>
      </pc:sldChg>
    </pc:docChg>
  </pc:docChgLst>
  <pc:docChgLst>
    <pc:chgData name="AL AYUBI, Moch Thoriq Assegaf" userId="89e49ae9-f1bf-4cdc-9af5-3a072d0e59ad" providerId="ADAL" clId="{B5CBA35D-C6E1-42EA-AC4B-2298A72D4916}"/>
    <pc:docChg chg="custSel modSld">
      <pc:chgData name="AL AYUBI, Moch Thoriq Assegaf" userId="89e49ae9-f1bf-4cdc-9af5-3a072d0e59ad" providerId="ADAL" clId="{B5CBA35D-C6E1-42EA-AC4B-2298A72D4916}" dt="2024-04-12T13:45:31.154" v="104" actId="1076"/>
      <pc:docMkLst>
        <pc:docMk/>
      </pc:docMkLst>
      <pc:sldChg chg="addSp delSp modSp mod">
        <pc:chgData name="AL AYUBI, Moch Thoriq Assegaf" userId="89e49ae9-f1bf-4cdc-9af5-3a072d0e59ad" providerId="ADAL" clId="{B5CBA35D-C6E1-42EA-AC4B-2298A72D4916}" dt="2024-04-12T13:45:31.154" v="104" actId="1076"/>
        <pc:sldMkLst>
          <pc:docMk/>
          <pc:sldMk cId="3233712479" sldId="258"/>
        </pc:sldMkLst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4" creationId="{FD709A3B-B979-9987-5B3B-30E06A011C61}"/>
          </ac:spMkLst>
        </pc:spChg>
        <pc:spChg chg="del">
          <ac:chgData name="AL AYUBI, Moch Thoriq Assegaf" userId="89e49ae9-f1bf-4cdc-9af5-3a072d0e59ad" providerId="ADAL" clId="{B5CBA35D-C6E1-42EA-AC4B-2298A72D4916}" dt="2024-04-12T08:47:52.016" v="10" actId="478"/>
          <ac:spMkLst>
            <pc:docMk/>
            <pc:sldMk cId="3233712479" sldId="258"/>
            <ac:spMk id="6" creationId="{E957FE2D-5C44-9964-DBBA-A8BD1B17377E}"/>
          </ac:spMkLst>
        </pc:spChg>
        <pc:spChg chg="add mod">
          <ac:chgData name="AL AYUBI, Moch Thoriq Assegaf" userId="89e49ae9-f1bf-4cdc-9af5-3a072d0e59ad" providerId="ADAL" clId="{B5CBA35D-C6E1-42EA-AC4B-2298A72D4916}" dt="2024-04-12T08:47:52.407" v="11"/>
          <ac:spMkLst>
            <pc:docMk/>
            <pc:sldMk cId="3233712479" sldId="258"/>
            <ac:spMk id="13" creationId="{A3B331A3-545F-CFFA-7672-08B84851D9E5}"/>
          </ac:spMkLst>
        </pc:spChg>
        <pc:spChg chg="add mod">
          <ac:chgData name="AL AYUBI, Moch Thoriq Assegaf" userId="89e49ae9-f1bf-4cdc-9af5-3a072d0e59ad" providerId="ADAL" clId="{B5CBA35D-C6E1-42EA-AC4B-2298A72D4916}" dt="2024-04-12T08:53:29.032" v="71" actId="1076"/>
          <ac:spMkLst>
            <pc:docMk/>
            <pc:sldMk cId="3233712479" sldId="258"/>
            <ac:spMk id="21" creationId="{2176FCD8-3452-7C54-2188-76DC18519B14}"/>
          </ac:spMkLst>
        </pc:spChg>
        <pc:spChg chg="add mod">
          <ac:chgData name="AL AYUBI, Moch Thoriq Assegaf" userId="89e49ae9-f1bf-4cdc-9af5-3a072d0e59ad" providerId="ADAL" clId="{B5CBA35D-C6E1-42EA-AC4B-2298A72D4916}" dt="2024-04-12T13:45:31.154" v="104" actId="1076"/>
          <ac:spMkLst>
            <pc:docMk/>
            <pc:sldMk cId="3233712479" sldId="258"/>
            <ac:spMk id="22" creationId="{401A14E4-4904-6C66-5DEF-D6CBD5E452D5}"/>
          </ac:spMkLst>
        </pc:spChg>
        <pc:spChg chg="add mod">
          <ac:chgData name="AL AYUBI, Moch Thoriq Assegaf" userId="89e49ae9-f1bf-4cdc-9af5-3a072d0e59ad" providerId="ADAL" clId="{B5CBA35D-C6E1-42EA-AC4B-2298A72D4916}" dt="2024-04-12T08:54:00.552" v="77" actId="1076"/>
          <ac:spMkLst>
            <pc:docMk/>
            <pc:sldMk cId="3233712479" sldId="258"/>
            <ac:spMk id="23" creationId="{41D377F6-0B6B-3CCE-4B02-37DDE612C57C}"/>
          </ac:spMkLst>
        </pc:spChg>
        <pc:spChg chg="add mod">
          <ac:chgData name="AL AYUBI, Moch Thoriq Assegaf" userId="89e49ae9-f1bf-4cdc-9af5-3a072d0e59ad" providerId="ADAL" clId="{B5CBA35D-C6E1-42EA-AC4B-2298A72D4916}" dt="2024-04-12T08:54:14.291" v="80" actId="1076"/>
          <ac:spMkLst>
            <pc:docMk/>
            <pc:sldMk cId="3233712479" sldId="258"/>
            <ac:spMk id="25" creationId="{CC24F41C-B08F-6C43-80F2-F054A8C74BBD}"/>
          </ac:spMkLst>
        </pc:spChg>
        <pc:spChg chg="add mod">
          <ac:chgData name="AL AYUBI, Moch Thoriq Assegaf" userId="89e49ae9-f1bf-4cdc-9af5-3a072d0e59ad" providerId="ADAL" clId="{B5CBA35D-C6E1-42EA-AC4B-2298A72D4916}" dt="2024-04-12T08:54:25.877" v="83" actId="207"/>
          <ac:spMkLst>
            <pc:docMk/>
            <pc:sldMk cId="3233712479" sldId="258"/>
            <ac:spMk id="26" creationId="{99E552DA-ADF5-F0EE-114B-7B697E8F1D97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27" creationId="{A16F4CA8-E48C-6A2B-B07B-A68934C8B7CD}"/>
          </ac:spMkLst>
        </pc:spChg>
        <pc:spChg chg="add mod">
          <ac:chgData name="AL AYUBI, Moch Thoriq Assegaf" userId="89e49ae9-f1bf-4cdc-9af5-3a072d0e59ad" providerId="ADAL" clId="{B5CBA35D-C6E1-42EA-AC4B-2298A72D4916}" dt="2024-04-12T08:54:39.476" v="86" actId="1076"/>
          <ac:spMkLst>
            <pc:docMk/>
            <pc:sldMk cId="3233712479" sldId="258"/>
            <ac:spMk id="32" creationId="{EE6D0093-DEFA-0235-0EDF-E73CFAA908FE}"/>
          </ac:spMkLst>
        </pc:spChg>
        <pc:spChg chg="add del mod">
          <ac:chgData name="AL AYUBI, Moch Thoriq Assegaf" userId="89e49ae9-f1bf-4cdc-9af5-3a072d0e59ad" providerId="ADAL" clId="{B5CBA35D-C6E1-42EA-AC4B-2298A72D4916}" dt="2024-04-12T08:54:41.675" v="88" actId="478"/>
          <ac:spMkLst>
            <pc:docMk/>
            <pc:sldMk cId="3233712479" sldId="258"/>
            <ac:spMk id="34" creationId="{FBEF1B5A-26E8-889A-B607-1CB7FCD36819}"/>
          </ac:spMkLst>
        </pc:spChg>
        <pc:spChg chg="add mod">
          <ac:chgData name="AL AYUBI, Moch Thoriq Assegaf" userId="89e49ae9-f1bf-4cdc-9af5-3a072d0e59ad" providerId="ADAL" clId="{B5CBA35D-C6E1-42EA-AC4B-2298A72D4916}" dt="2024-04-12T08:54:51.258" v="90" actId="1076"/>
          <ac:spMkLst>
            <pc:docMk/>
            <pc:sldMk cId="3233712479" sldId="258"/>
            <ac:spMk id="35" creationId="{962DD7D9-69FD-5F38-06CF-8E56DF249564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36" creationId="{37CE9B5E-95D8-C72E-FC0B-3C1BDCD51449}"/>
          </ac:spMkLst>
        </pc:spChg>
        <pc:spChg chg="add mod">
          <ac:chgData name="AL AYUBI, Moch Thoriq Assegaf" userId="89e49ae9-f1bf-4cdc-9af5-3a072d0e59ad" providerId="ADAL" clId="{B5CBA35D-C6E1-42EA-AC4B-2298A72D4916}" dt="2024-04-12T08:54:54.101" v="92" actId="1076"/>
          <ac:spMkLst>
            <pc:docMk/>
            <pc:sldMk cId="3233712479" sldId="258"/>
            <ac:spMk id="37" creationId="{C0794D2D-8723-77F7-72FC-BC8E5FE2FC53}"/>
          </ac:spMkLst>
        </pc:spChg>
        <pc:spChg chg="add mod">
          <ac:chgData name="AL AYUBI, Moch Thoriq Assegaf" userId="89e49ae9-f1bf-4cdc-9af5-3a072d0e59ad" providerId="ADAL" clId="{B5CBA35D-C6E1-42EA-AC4B-2298A72D4916}" dt="2024-04-12T08:54:59.543" v="94" actId="1076"/>
          <ac:spMkLst>
            <pc:docMk/>
            <pc:sldMk cId="3233712479" sldId="258"/>
            <ac:spMk id="40" creationId="{D3EA4459-06AE-809F-E6C1-AC287DCA98DA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42" creationId="{D7C6A1D2-1E19-AA84-6113-70A6D403E6DB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43" creationId="{140E0DA5-315E-DC37-F9B5-12B56EB14D18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44" creationId="{337972D3-5848-ED4A-B372-1887C140061D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45" creationId="{389AA573-79C5-3320-130B-5FA5234C3505}"/>
          </ac:spMkLst>
        </pc:spChg>
        <pc:spChg chg="mod">
          <ac:chgData name="AL AYUBI, Moch Thoriq Assegaf" userId="89e49ae9-f1bf-4cdc-9af5-3a072d0e59ad" providerId="ADAL" clId="{B5CBA35D-C6E1-42EA-AC4B-2298A72D4916}" dt="2024-04-12T08:53:22.922" v="69" actId="207"/>
          <ac:spMkLst>
            <pc:docMk/>
            <pc:sldMk cId="3233712479" sldId="258"/>
            <ac:spMk id="46" creationId="{098579BF-9ECC-23F5-6CFC-CE167753E457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47" creationId="{5752EDF6-F4B9-39AB-4865-D8C86589F2A9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49" creationId="{90A55F0A-F9F7-3A50-8C31-717BFA257780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50" creationId="{C382E9E8-5B8D-49BB-2452-E6D196759E05}"/>
          </ac:spMkLst>
        </pc:spChg>
        <pc:spChg chg="del">
          <ac:chgData name="AL AYUBI, Moch Thoriq Assegaf" userId="89e49ae9-f1bf-4cdc-9af5-3a072d0e59ad" providerId="ADAL" clId="{B5CBA35D-C6E1-42EA-AC4B-2298A72D4916}" dt="2024-04-12T08:53:05.664" v="66" actId="478"/>
          <ac:spMkLst>
            <pc:docMk/>
            <pc:sldMk cId="3233712479" sldId="258"/>
            <ac:spMk id="51" creationId="{1CD90E21-9CCB-59C8-0F5A-83D8BBE41B36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B5CBA35D-C6E1-42EA-AC4B-2298A72D4916}" dt="2024-04-12T08:55:03.464" v="95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B5CBA35D-C6E1-42EA-AC4B-2298A72D4916}" dt="2024-04-12T08:55:14.688" v="100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B5CBA35D-C6E1-42EA-AC4B-2298A72D4916}" dt="2024-04-12T08:55:07.498" v="97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B5CBA35D-C6E1-42EA-AC4B-2298A72D4916}" dt="2024-04-12T08:55:17.586" v="101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B5CBA35D-C6E1-42EA-AC4B-2298A72D4916}" dt="2024-04-12T08:55:05.389" v="9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B5CBA35D-C6E1-42EA-AC4B-2298A72D4916}" dt="2024-04-12T08:55:09.556" v="98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B5CBA35D-C6E1-42EA-AC4B-2298A72D4916}" dt="2024-04-12T08:55:12.146" v="99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B5CBA35D-C6E1-42EA-AC4B-2298A72D4916}" dt="2024-04-12T08:53:08.742" v="67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B5CBA35D-C6E1-42EA-AC4B-2298A72D4916}" dt="2024-04-12T08:53:08.742" v="67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B5CBA35D-C6E1-42EA-AC4B-2298A72D4916}" dt="2024-04-12T08:52:00.568" v="34" actId="2164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 modGraphic">
          <ac:chgData name="AL AYUBI, Moch Thoriq Assegaf" userId="89e49ae9-f1bf-4cdc-9af5-3a072d0e59ad" providerId="ADAL" clId="{B5CBA35D-C6E1-42EA-AC4B-2298A72D4916}" dt="2024-04-12T08:52:55.531" v="65" actId="2164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modSp mod">
        <pc:chgData name="AL AYUBI, Moch Thoriq Assegaf" userId="89e49ae9-f1bf-4cdc-9af5-3a072d0e59ad" providerId="ADAL" clId="{B5CBA35D-C6E1-42EA-AC4B-2298A72D4916}" dt="2024-04-12T08:55:39.297" v="103" actId="255"/>
        <pc:sldMkLst>
          <pc:docMk/>
          <pc:sldMk cId="1943623542" sldId="259"/>
        </pc:sldMkLst>
        <pc:spChg chg="mod">
          <ac:chgData name="AL AYUBI, Moch Thoriq Assegaf" userId="89e49ae9-f1bf-4cdc-9af5-3a072d0e59ad" providerId="ADAL" clId="{B5CBA35D-C6E1-42EA-AC4B-2298A72D4916}" dt="2024-04-12T08:47:46.665" v="9" actId="20577"/>
          <ac:spMkLst>
            <pc:docMk/>
            <pc:sldMk cId="1943623542" sldId="259"/>
            <ac:spMk id="4" creationId="{4980363A-C706-1818-8063-3D109A9D4FCA}"/>
          </ac:spMkLst>
        </pc:spChg>
        <pc:graphicFrameChg chg="mod modGraphic">
          <ac:chgData name="AL AYUBI, Moch Thoriq Assegaf" userId="89e49ae9-f1bf-4cdc-9af5-3a072d0e59ad" providerId="ADAL" clId="{B5CBA35D-C6E1-42EA-AC4B-2298A72D4916}" dt="2024-04-12T08:55:39.297" v="103" actId="255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93E58F72-C5C1-43D7-83BC-A6C5D07EAB32}"/>
    <pc:docChg chg="undo custSel modSld">
      <pc:chgData name="AL AYUBI, Moch Thoriq Assegaf" userId="89e49ae9-f1bf-4cdc-9af5-3a072d0e59ad" providerId="ADAL" clId="{93E58F72-C5C1-43D7-83BC-A6C5D07EAB32}" dt="2023-03-12T04:24:43.381" v="169" actId="255"/>
      <pc:docMkLst>
        <pc:docMk/>
      </pc:docMkLst>
      <pc:sldChg chg="addSp delSp modSp mod">
        <pc:chgData name="AL AYUBI, Moch Thoriq Assegaf" userId="89e49ae9-f1bf-4cdc-9af5-3a072d0e59ad" providerId="ADAL" clId="{93E58F72-C5C1-43D7-83BC-A6C5D07EAB32}" dt="2023-03-12T04:24:43.381" v="169" actId="255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93E58F72-C5C1-43D7-83BC-A6C5D07EAB32}" dt="2023-03-12T04:18:43.934" v="9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93E58F72-C5C1-43D7-83BC-A6C5D07EAB32}" dt="2023-03-12T04:18:41.417" v="7" actId="20577"/>
          <ac:spMkLst>
            <pc:docMk/>
            <pc:sldMk cId="3233712479" sldId="258"/>
            <ac:spMk id="4" creationId="{A7B297A0-787D-7D15-FBD3-0466EF6FF98B}"/>
          </ac:spMkLst>
        </pc:spChg>
        <pc:spChg chg="add del">
          <ac:chgData name="AL AYUBI, Moch Thoriq Assegaf" userId="89e49ae9-f1bf-4cdc-9af5-3a072d0e59ad" providerId="ADAL" clId="{93E58F72-C5C1-43D7-83BC-A6C5D07EAB32}" dt="2023-03-12T04:23:55.800" v="164" actId="478"/>
          <ac:spMkLst>
            <pc:docMk/>
            <pc:sldMk cId="3233712479" sldId="258"/>
            <ac:spMk id="5" creationId="{5EC19809-5BD4-4714-87A0-41238060B436}"/>
          </ac:spMkLst>
        </pc:spChg>
        <pc:spChg chg="mod">
          <ac:chgData name="AL AYUBI, Moch Thoriq Assegaf" userId="89e49ae9-f1bf-4cdc-9af5-3a072d0e59ad" providerId="ADAL" clId="{93E58F72-C5C1-43D7-83BC-A6C5D07EAB32}" dt="2023-03-12T04:24:01.094" v="165" actId="1076"/>
          <ac:spMkLst>
            <pc:docMk/>
            <pc:sldMk cId="3233712479" sldId="258"/>
            <ac:spMk id="80" creationId="{5244724B-7069-4DA0-806F-727DA5D228AA}"/>
          </ac:spMkLst>
        </pc:spChg>
        <pc:grpChg chg="mod">
          <ac:chgData name="AL AYUBI, Moch Thoriq Assegaf" userId="89e49ae9-f1bf-4cdc-9af5-3a072d0e59ad" providerId="ADAL" clId="{93E58F72-C5C1-43D7-83BC-A6C5D07EAB32}" dt="2023-03-12T04:22:50.331" v="157" actId="1076"/>
          <ac:grpSpMkLst>
            <pc:docMk/>
            <pc:sldMk cId="3233712479" sldId="258"/>
            <ac:grpSpMk id="9" creationId="{3ACC7643-3495-4EB4-96F4-A904CEF99036}"/>
          </ac:grpSpMkLst>
        </pc:grpChg>
        <pc:graphicFrameChg chg="mod modGraphic">
          <ac:chgData name="AL AYUBI, Moch Thoriq Assegaf" userId="89e49ae9-f1bf-4cdc-9af5-3a072d0e59ad" providerId="ADAL" clId="{93E58F72-C5C1-43D7-83BC-A6C5D07EAB32}" dt="2023-03-12T04:22:36.912" v="155" actId="255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93E58F72-C5C1-43D7-83BC-A6C5D07EAB32}" dt="2023-03-12T04:23:03.828" v="159" actId="404"/>
          <ac:graphicFrameMkLst>
            <pc:docMk/>
            <pc:sldMk cId="3233712479" sldId="258"/>
            <ac:graphicFrameMk id="65" creationId="{92E6B0BD-F93A-4484-ADEB-A06F66A5AF28}"/>
          </ac:graphicFrameMkLst>
        </pc:graphicFrameChg>
        <pc:graphicFrameChg chg="mod modGraphic">
          <ac:chgData name="AL AYUBI, Moch Thoriq Assegaf" userId="89e49ae9-f1bf-4cdc-9af5-3a072d0e59ad" providerId="ADAL" clId="{93E58F72-C5C1-43D7-83BC-A6C5D07EAB32}" dt="2023-03-12T04:24:43.381" v="169" actId="255"/>
          <ac:graphicFrameMkLst>
            <pc:docMk/>
            <pc:sldMk cId="3233712479" sldId="258"/>
            <ac:graphicFrameMk id="78" creationId="{749691DF-2B3E-4396-8197-560C932E95CE}"/>
          </ac:graphicFrameMkLst>
        </pc:graphicFrameChg>
      </pc:sldChg>
    </pc:docChg>
  </pc:docChgLst>
  <pc:docChgLst>
    <pc:chgData name="AL AYUBI, Moch Thoriq Assegaf" userId="89e49ae9-f1bf-4cdc-9af5-3a072d0e59ad" providerId="ADAL" clId="{33B7BFAB-5161-4C24-92FE-951057CC16FF}"/>
    <pc:docChg chg="delSld modSld">
      <pc:chgData name="AL AYUBI, Moch Thoriq Assegaf" userId="89e49ae9-f1bf-4cdc-9af5-3a072d0e59ad" providerId="ADAL" clId="{33B7BFAB-5161-4C24-92FE-951057CC16FF}" dt="2025-03-22T05:32:25.044" v="18"/>
      <pc:docMkLst>
        <pc:docMk/>
      </pc:docMkLst>
      <pc:sldChg chg="modSp mod">
        <pc:chgData name="AL AYUBI, Moch Thoriq Assegaf" userId="89e49ae9-f1bf-4cdc-9af5-3a072d0e59ad" providerId="ADAL" clId="{33B7BFAB-5161-4C24-92FE-951057CC16FF}" dt="2025-03-22T05:32:25.044" v="18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33B7BFAB-5161-4C24-92FE-951057CC16FF}" dt="2025-03-22T05:32:25.044" v="18"/>
          <ac:spMkLst>
            <pc:docMk/>
            <pc:sldMk cId="335429979" sldId="260"/>
            <ac:spMk id="3" creationId="{588BCB38-82D3-B14E-045C-C804388AE0DD}"/>
          </ac:spMkLst>
        </pc:spChg>
        <pc:graphicFrameChg chg="mod modGraphic">
          <ac:chgData name="AL AYUBI, Moch Thoriq Assegaf" userId="89e49ae9-f1bf-4cdc-9af5-3a072d0e59ad" providerId="ADAL" clId="{33B7BFAB-5161-4C24-92FE-951057CC16FF}" dt="2025-03-22T05:31:37.255" v="12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modSp mod">
        <pc:chgData name="AL AYUBI, Moch Thoriq Assegaf" userId="89e49ae9-f1bf-4cdc-9af5-3a072d0e59ad" providerId="ADAL" clId="{33B7BFAB-5161-4C24-92FE-951057CC16FF}" dt="2025-03-22T05:32:25.044" v="18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33B7BFAB-5161-4C24-92FE-951057CC16FF}" dt="2025-03-22T05:32:25.044" v="18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33B7BFAB-5161-4C24-92FE-951057CC16FF}" dt="2025-03-22T05:30:13.186" v="2" actId="122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  <pc:sldChg chg="del">
        <pc:chgData name="AL AYUBI, Moch Thoriq Assegaf" userId="89e49ae9-f1bf-4cdc-9af5-3a072d0e59ad" providerId="ADAL" clId="{33B7BFAB-5161-4C24-92FE-951057CC16FF}" dt="2025-03-22T05:32:10.088" v="17" actId="47"/>
        <pc:sldMkLst>
          <pc:docMk/>
          <pc:sldMk cId="4037847218" sldId="262"/>
        </pc:sldMkLst>
      </pc:sldChg>
      <pc:sldChg chg="del">
        <pc:chgData name="AL AYUBI, Moch Thoriq Assegaf" userId="89e49ae9-f1bf-4cdc-9af5-3a072d0e59ad" providerId="ADAL" clId="{33B7BFAB-5161-4C24-92FE-951057CC16FF}" dt="2025-03-22T05:30:17.138" v="3" actId="47"/>
        <pc:sldMkLst>
          <pc:docMk/>
          <pc:sldMk cId="4231433063" sldId="263"/>
        </pc:sldMkLst>
      </pc:sldChg>
    </pc:docChg>
  </pc:docChgLst>
  <pc:docChgLst>
    <pc:chgData name="AL AYUBI, Moch Thoriq Assegaf" userId="89e49ae9-f1bf-4cdc-9af5-3a072d0e59ad" providerId="ADAL" clId="{95CC31B0-389C-4F90-95B6-228769F2ED76}"/>
    <pc:docChg chg="undo custSel modSld">
      <pc:chgData name="AL AYUBI, Moch Thoriq Assegaf" userId="89e49ae9-f1bf-4cdc-9af5-3a072d0e59ad" providerId="ADAL" clId="{95CC31B0-389C-4F90-95B6-228769F2ED76}" dt="2024-10-18T08:54:14.540" v="146"/>
      <pc:docMkLst>
        <pc:docMk/>
      </pc:docMkLst>
      <pc:sldChg chg="addSp delSp modSp mod">
        <pc:chgData name="AL AYUBI, Moch Thoriq Assegaf" userId="89e49ae9-f1bf-4cdc-9af5-3a072d0e59ad" providerId="ADAL" clId="{95CC31B0-389C-4F90-95B6-228769F2ED76}" dt="2024-10-18T08:54:14.540" v="146"/>
        <pc:sldMkLst>
          <pc:docMk/>
          <pc:sldMk cId="335429979" sldId="260"/>
        </pc:sldMkLst>
        <pc:spChg chg="del">
          <ac:chgData name="AL AYUBI, Moch Thoriq Assegaf" userId="89e49ae9-f1bf-4cdc-9af5-3a072d0e59ad" providerId="ADAL" clId="{95CC31B0-389C-4F90-95B6-228769F2ED76}" dt="2024-10-18T08:54:14.211" v="145" actId="478"/>
          <ac:spMkLst>
            <pc:docMk/>
            <pc:sldMk cId="335429979" sldId="260"/>
            <ac:spMk id="2" creationId="{E7510A54-AF5E-467D-C7BC-FEA07403CA5D}"/>
          </ac:spMkLst>
        </pc:spChg>
        <pc:spChg chg="add mod">
          <ac:chgData name="AL AYUBI, Moch Thoriq Assegaf" userId="89e49ae9-f1bf-4cdc-9af5-3a072d0e59ad" providerId="ADAL" clId="{95CC31B0-389C-4F90-95B6-228769F2ED76}" dt="2024-10-18T08:52:26.304" v="88" actId="114"/>
          <ac:spMkLst>
            <pc:docMk/>
            <pc:sldMk cId="335429979" sldId="260"/>
            <ac:spMk id="3" creationId="{2D484BAA-FE23-1DCB-087E-01E304F16349}"/>
          </ac:spMkLst>
        </pc:spChg>
        <pc:spChg chg="add mod">
          <ac:chgData name="AL AYUBI, Moch Thoriq Assegaf" userId="89e49ae9-f1bf-4cdc-9af5-3a072d0e59ad" providerId="ADAL" clId="{95CC31B0-389C-4F90-95B6-228769F2ED76}" dt="2024-10-18T08:54:14.540" v="146"/>
          <ac:spMkLst>
            <pc:docMk/>
            <pc:sldMk cId="335429979" sldId="260"/>
            <ac:spMk id="9" creationId="{5FF7ECA9-03E5-28A5-0701-E8262D7A543E}"/>
          </ac:spMkLst>
        </pc:spChg>
        <pc:spChg chg="mod">
          <ac:chgData name="AL AYUBI, Moch Thoriq Assegaf" userId="89e49ae9-f1bf-4cdc-9af5-3a072d0e59ad" providerId="ADAL" clId="{95CC31B0-389C-4F90-95B6-228769F2ED76}" dt="2024-10-18T08:53:44.553" v="129" actId="1076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95CC31B0-389C-4F90-95B6-228769F2ED76}" dt="2024-10-18T08:53:41.439" v="128" actId="1076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95CC31B0-389C-4F90-95B6-228769F2ED76}" dt="2024-10-18T08:53:49.609" v="130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95CC31B0-389C-4F90-95B6-228769F2ED76}" dt="2024-10-18T08:53:55.805" v="135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95CC31B0-389C-4F90-95B6-228769F2ED76}" dt="2024-10-18T08:54:02.176" v="144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95CC31B0-389C-4F90-95B6-228769F2ED76}" dt="2024-10-18T08:51:21.926" v="52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95CC31B0-389C-4F90-95B6-228769F2ED76}" dt="2024-10-18T08:51:40.244" v="53" actId="113"/>
          <ac:graphicFrameMkLst>
            <pc:docMk/>
            <pc:sldMk cId="335429979" sldId="260"/>
            <ac:graphicFrameMk id="23" creationId="{9D241225-3992-D234-8B44-D052FA94E2A4}"/>
          </ac:graphicFrameMkLst>
        </pc:graphicFrameChg>
      </pc:sldChg>
      <pc:sldChg chg="modSp mod">
        <pc:chgData name="AL AYUBI, Moch Thoriq Assegaf" userId="89e49ae9-f1bf-4cdc-9af5-3a072d0e59ad" providerId="ADAL" clId="{95CC31B0-389C-4F90-95B6-228769F2ED76}" dt="2024-10-18T08:50:19.234" v="40" actId="20577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95CC31B0-389C-4F90-95B6-228769F2ED76}" dt="2024-10-18T08:45:47.102" v="17" actId="20577"/>
          <ac:spMkLst>
            <pc:docMk/>
            <pc:sldMk cId="941573539" sldId="261"/>
            <ac:spMk id="11" creationId="{740390E6-350A-C653-E9C3-56CBE455BBC3}"/>
          </ac:spMkLst>
        </pc:spChg>
        <pc:graphicFrameChg chg="mod modGraphic">
          <ac:chgData name="AL AYUBI, Moch Thoriq Assegaf" userId="89e49ae9-f1bf-4cdc-9af5-3a072d0e59ad" providerId="ADAL" clId="{95CC31B0-389C-4F90-95B6-228769F2ED76}" dt="2024-10-18T08:50:19.234" v="40" actId="20577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A90D0919-7283-4BCD-95D6-EAB7C7BDFFBE}"/>
    <pc:docChg chg="custSel modSld">
      <pc:chgData name="AL AYUBI, Moch Thoriq Assegaf" userId="89e49ae9-f1bf-4cdc-9af5-3a072d0e59ad" providerId="ADAL" clId="{A90D0919-7283-4BCD-95D6-EAB7C7BDFFBE}" dt="2025-06-22T12:06:20.408" v="156" actId="404"/>
      <pc:docMkLst>
        <pc:docMk/>
      </pc:docMkLst>
      <pc:sldChg chg="modSp mod">
        <pc:chgData name="AL AYUBI, Moch Thoriq Assegaf" userId="89e49ae9-f1bf-4cdc-9af5-3a072d0e59ad" providerId="ADAL" clId="{A90D0919-7283-4BCD-95D6-EAB7C7BDFFBE}" dt="2025-06-22T12:06:20.408" v="156" actId="404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A90D0919-7283-4BCD-95D6-EAB7C7BDFFBE}" dt="2025-06-22T11:52:53.426" v="10" actId="20577"/>
          <ac:spMkLst>
            <pc:docMk/>
            <pc:sldMk cId="1457485878" sldId="263"/>
            <ac:spMk id="12" creationId="{F37DD3AC-9772-AC60-781E-2825A0F48F8B}"/>
          </ac:spMkLst>
        </pc:spChg>
        <pc:graphicFrameChg chg="mod modGraphic">
          <ac:chgData name="AL AYUBI, Moch Thoriq Assegaf" userId="89e49ae9-f1bf-4cdc-9af5-3a072d0e59ad" providerId="ADAL" clId="{A90D0919-7283-4BCD-95D6-EAB7C7BDFFBE}" dt="2025-06-22T12:01:46.551" v="68" actId="20577"/>
          <ac:graphicFrameMkLst>
            <pc:docMk/>
            <pc:sldMk cId="1457485878" sldId="263"/>
            <ac:graphicFrameMk id="32" creationId="{A99EC13F-7678-3374-D7C2-9B86208068DF}"/>
          </ac:graphicFrameMkLst>
        </pc:graphicFrameChg>
        <pc:graphicFrameChg chg="modGraphic">
          <ac:chgData name="AL AYUBI, Moch Thoriq Assegaf" userId="89e49ae9-f1bf-4cdc-9af5-3a072d0e59ad" providerId="ADAL" clId="{A90D0919-7283-4BCD-95D6-EAB7C7BDFFBE}" dt="2025-06-22T12:06:20.408" v="156" actId="404"/>
          <ac:graphicFrameMkLst>
            <pc:docMk/>
            <pc:sldMk cId="1457485878" sldId="263"/>
            <ac:graphicFrameMk id="50" creationId="{5B852914-3477-287E-6780-C5C118C4002B}"/>
          </ac:graphicFrameMkLst>
        </pc:graphicFrameChg>
      </pc:sldChg>
      <pc:sldChg chg="modSp mod">
        <pc:chgData name="AL AYUBI, Moch Thoriq Assegaf" userId="89e49ae9-f1bf-4cdc-9af5-3a072d0e59ad" providerId="ADAL" clId="{A90D0919-7283-4BCD-95D6-EAB7C7BDFFBE}" dt="2025-06-22T12:06:12.086" v="155" actId="404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A90D0919-7283-4BCD-95D6-EAB7C7BDFFBE}" dt="2025-06-22T11:53:04.509" v="23" actId="20577"/>
          <ac:spMkLst>
            <pc:docMk/>
            <pc:sldMk cId="3447788907" sldId="264"/>
            <ac:spMk id="9" creationId="{23FF7F79-89E7-EA23-8D74-428304643246}"/>
          </ac:spMkLst>
        </pc:spChg>
        <pc:graphicFrameChg chg="mod modGraphic">
          <ac:chgData name="AL AYUBI, Moch Thoriq Assegaf" userId="89e49ae9-f1bf-4cdc-9af5-3a072d0e59ad" providerId="ADAL" clId="{A90D0919-7283-4BCD-95D6-EAB7C7BDFFBE}" dt="2025-06-22T12:06:12.086" v="155" actId="404"/>
          <ac:graphicFrameMkLst>
            <pc:docMk/>
            <pc:sldMk cId="3447788907" sldId="264"/>
            <ac:graphicFrameMk id="30" creationId="{F9F9E4FB-6787-6EF8-AFC2-FC7B0C6F4AE1}"/>
          </ac:graphicFrameMkLst>
        </pc:graphicFrameChg>
      </pc:sldChg>
    </pc:docChg>
  </pc:docChgLst>
  <pc:docChgLst>
    <pc:chgData name="AL AYUBI, Moch Thoriq Assegaf" userId="89e49ae9-f1bf-4cdc-9af5-3a072d0e59ad" providerId="ADAL" clId="{7B6F5BBD-8E4B-438B-BD36-ABFFD9D13C19}"/>
    <pc:docChg chg="custSel modSld">
      <pc:chgData name="AL AYUBI, Moch Thoriq Assegaf" userId="89e49ae9-f1bf-4cdc-9af5-3a072d0e59ad" providerId="ADAL" clId="{7B6F5BBD-8E4B-438B-BD36-ABFFD9D13C19}" dt="2025-08-03T23:59:09.158" v="62"/>
      <pc:docMkLst>
        <pc:docMk/>
      </pc:docMkLst>
      <pc:sldChg chg="modSp mod">
        <pc:chgData name="AL AYUBI, Moch Thoriq Assegaf" userId="89e49ae9-f1bf-4cdc-9af5-3a072d0e59ad" providerId="ADAL" clId="{7B6F5BBD-8E4B-438B-BD36-ABFFD9D13C19}" dt="2025-08-03T23:58:19.638" v="60" actId="1076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7B6F5BBD-8E4B-438B-BD36-ABFFD9D13C19}" dt="2025-08-03T23:50:21.663" v="16" actId="20577"/>
          <ac:spMkLst>
            <pc:docMk/>
            <pc:sldMk cId="1457485878" sldId="263"/>
            <ac:spMk id="12" creationId="{F37DD3AC-9772-AC60-781E-2825A0F48F8B}"/>
          </ac:spMkLst>
        </pc:spChg>
        <pc:grpChg chg="mod">
          <ac:chgData name="AL AYUBI, Moch Thoriq Assegaf" userId="89e49ae9-f1bf-4cdc-9af5-3a072d0e59ad" providerId="ADAL" clId="{7B6F5BBD-8E4B-438B-BD36-ABFFD9D13C19}" dt="2025-08-03T23:58:19.638" v="60" actId="1076"/>
          <ac:grpSpMkLst>
            <pc:docMk/>
            <pc:sldMk cId="1457485878" sldId="263"/>
            <ac:grpSpMk id="3" creationId="{4E9F6038-AD05-0CD2-3433-3B37670628F0}"/>
          </ac:grpSpMkLst>
        </pc:grpChg>
        <pc:graphicFrameChg chg="mod">
          <ac:chgData name="AL AYUBI, Moch Thoriq Assegaf" userId="89e49ae9-f1bf-4cdc-9af5-3a072d0e59ad" providerId="ADAL" clId="{7B6F5BBD-8E4B-438B-BD36-ABFFD9D13C19}" dt="2025-08-03T23:58:19.638" v="60" actId="1076"/>
          <ac:graphicFrameMkLst>
            <pc:docMk/>
            <pc:sldMk cId="1457485878" sldId="263"/>
            <ac:graphicFrameMk id="2" creationId="{6AEDDF67-00D7-E3AB-938D-13E6E3865CDA}"/>
          </ac:graphicFrameMkLst>
        </pc:graphicFrameChg>
        <pc:graphicFrameChg chg="mod modGraphic">
          <ac:chgData name="AL AYUBI, Moch Thoriq Assegaf" userId="89e49ae9-f1bf-4cdc-9af5-3a072d0e59ad" providerId="ADAL" clId="{7B6F5BBD-8E4B-438B-BD36-ABFFD9D13C19}" dt="2025-08-03T23:58:13.183" v="59"/>
          <ac:graphicFrameMkLst>
            <pc:docMk/>
            <pc:sldMk cId="1457485878" sldId="263"/>
            <ac:graphicFrameMk id="32" creationId="{A99EC13F-7678-3374-D7C2-9B86208068DF}"/>
          </ac:graphicFrameMkLst>
        </pc:graphicFrameChg>
      </pc:sldChg>
      <pc:sldChg chg="modSp mod">
        <pc:chgData name="AL AYUBI, Moch Thoriq Assegaf" userId="89e49ae9-f1bf-4cdc-9af5-3a072d0e59ad" providerId="ADAL" clId="{7B6F5BBD-8E4B-438B-BD36-ABFFD9D13C19}" dt="2025-08-03T23:59:09.158" v="62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7B6F5BBD-8E4B-438B-BD36-ABFFD9D13C19}" dt="2025-08-03T23:50:41.730" v="36" actId="20577"/>
          <ac:spMkLst>
            <pc:docMk/>
            <pc:sldMk cId="3447788907" sldId="264"/>
            <ac:spMk id="9" creationId="{23FF7F79-89E7-EA23-8D74-428304643246}"/>
          </ac:spMkLst>
        </pc:spChg>
        <pc:graphicFrameChg chg="mod modGraphic">
          <ac:chgData name="AL AYUBI, Moch Thoriq Assegaf" userId="89e49ae9-f1bf-4cdc-9af5-3a072d0e59ad" providerId="ADAL" clId="{7B6F5BBD-8E4B-438B-BD36-ABFFD9D13C19}" dt="2025-08-03T23:59:09.158" v="62"/>
          <ac:graphicFrameMkLst>
            <pc:docMk/>
            <pc:sldMk cId="3447788907" sldId="264"/>
            <ac:graphicFrameMk id="30" creationId="{F9F9E4FB-6787-6EF8-AFC2-FC7B0C6F4AE1}"/>
          </ac:graphicFrameMkLst>
        </pc:graphicFrameChg>
      </pc:sldChg>
    </pc:docChg>
  </pc:docChgLst>
  <pc:docChgLst>
    <pc:chgData name="AL AYUBI, Moch Thoriq Assegaf" userId="89e49ae9-f1bf-4cdc-9af5-3a072d0e59ad" providerId="ADAL" clId="{E25C9119-6B51-4E5D-94FD-D3B10FE1C5BF}"/>
    <pc:docChg chg="custSel modSld">
      <pc:chgData name="AL AYUBI, Moch Thoriq Assegaf" userId="89e49ae9-f1bf-4cdc-9af5-3a072d0e59ad" providerId="ADAL" clId="{E25C9119-6B51-4E5D-94FD-D3B10FE1C5BF}" dt="2024-11-23T07:02:05.686" v="130" actId="14100"/>
      <pc:docMkLst>
        <pc:docMk/>
      </pc:docMkLst>
      <pc:sldChg chg="addSp delSp modSp mod">
        <pc:chgData name="AL AYUBI, Moch Thoriq Assegaf" userId="89e49ae9-f1bf-4cdc-9af5-3a072d0e59ad" providerId="ADAL" clId="{E25C9119-6B51-4E5D-94FD-D3B10FE1C5BF}" dt="2024-11-23T07:02:05.686" v="130" actId="14100"/>
        <pc:sldMkLst>
          <pc:docMk/>
          <pc:sldMk cId="335429979" sldId="260"/>
        </pc:sldMkLst>
        <pc:spChg chg="add mod">
          <ac:chgData name="AL AYUBI, Moch Thoriq Assegaf" userId="89e49ae9-f1bf-4cdc-9af5-3a072d0e59ad" providerId="ADAL" clId="{E25C9119-6B51-4E5D-94FD-D3B10FE1C5BF}" dt="2024-11-23T06:56:10.699" v="13"/>
          <ac:spMkLst>
            <pc:docMk/>
            <pc:sldMk cId="335429979" sldId="260"/>
            <ac:spMk id="2" creationId="{3409D329-2A93-65D5-A3B8-268D01D79105}"/>
          </ac:spMkLst>
        </pc:spChg>
        <pc:spChg chg="del">
          <ac:chgData name="AL AYUBI, Moch Thoriq Assegaf" userId="89e49ae9-f1bf-4cdc-9af5-3a072d0e59ad" providerId="ADAL" clId="{E25C9119-6B51-4E5D-94FD-D3B10FE1C5BF}" dt="2024-11-23T06:56:10.379" v="12" actId="478"/>
          <ac:spMkLst>
            <pc:docMk/>
            <pc:sldMk cId="335429979" sldId="260"/>
            <ac:spMk id="3" creationId="{518CE38F-FDE7-8949-1FE6-9815885017C7}"/>
          </ac:spMkLst>
        </pc:spChg>
        <pc:spChg chg="mod">
          <ac:chgData name="AL AYUBI, Moch Thoriq Assegaf" userId="89e49ae9-f1bf-4cdc-9af5-3a072d0e59ad" providerId="ADAL" clId="{E25C9119-6B51-4E5D-94FD-D3B10FE1C5BF}" dt="2024-11-23T07:01:49.329" v="127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E25C9119-6B51-4E5D-94FD-D3B10FE1C5BF}" dt="2024-11-23T07:02:05.686" v="130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E25C9119-6B51-4E5D-94FD-D3B10FE1C5BF}" dt="2024-11-23T07:01:55.178" v="128" actId="1076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E25C9119-6B51-4E5D-94FD-D3B10FE1C5BF}" dt="2024-11-23T07:02:02.180" v="129" actId="1076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E25C9119-6B51-4E5D-94FD-D3B10FE1C5BF}" dt="2024-11-23T07:00:13.932" v="35" actId="122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addSp delSp modSp mod">
        <pc:chgData name="AL AYUBI, Moch Thoriq Assegaf" userId="89e49ae9-f1bf-4cdc-9af5-3a072d0e59ad" providerId="ADAL" clId="{E25C9119-6B51-4E5D-94FD-D3B10FE1C5BF}" dt="2024-11-23T06:59:44.512" v="30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E25C9119-6B51-4E5D-94FD-D3B10FE1C5BF}" dt="2024-11-23T06:56:06.028" v="11" actId="20577"/>
          <ac:spMkLst>
            <pc:docMk/>
            <pc:sldMk cId="941573539" sldId="261"/>
            <ac:spMk id="11" creationId="{39FD3565-0F4F-3E43-A850-54A0040A0ACA}"/>
          </ac:spMkLst>
        </pc:spChg>
        <pc:graphicFrameChg chg="mod modGraphic">
          <ac:chgData name="AL AYUBI, Moch Thoriq Assegaf" userId="89e49ae9-f1bf-4cdc-9af5-3a072d0e59ad" providerId="ADAL" clId="{E25C9119-6B51-4E5D-94FD-D3B10FE1C5BF}" dt="2024-11-23T06:59:44.512" v="30"/>
          <ac:graphicFrameMkLst>
            <pc:docMk/>
            <pc:sldMk cId="941573539" sldId="261"/>
            <ac:graphicFrameMk id="16" creationId="{22755A8A-0171-B520-658F-99146E697572}"/>
          </ac:graphicFrameMkLst>
        </pc:graphicFrameChg>
        <pc:graphicFrameChg chg="add del">
          <ac:chgData name="AL AYUBI, Moch Thoriq Assegaf" userId="89e49ae9-f1bf-4cdc-9af5-3a072d0e59ad" providerId="ADAL" clId="{E25C9119-6B51-4E5D-94FD-D3B10FE1C5BF}" dt="2024-11-23T06:56:58.705" v="15"/>
          <ac:graphicFrameMkLst>
            <pc:docMk/>
            <pc:sldMk cId="941573539" sldId="261"/>
            <ac:graphicFrameMk id="17" creationId="{67BFBD5F-E93C-63B2-5B9D-4553AA0ED53E}"/>
          </ac:graphicFrameMkLst>
        </pc:graphicFrameChg>
      </pc:sldChg>
    </pc:docChg>
  </pc:docChgLst>
  <pc:docChgLst>
    <pc:chgData name="AL AYUBI, Moch Thoriq Assegaf" userId="89e49ae9-f1bf-4cdc-9af5-3a072d0e59ad" providerId="ADAL" clId="{3DEF9538-1904-416A-9EDF-978CD57E12F5}"/>
    <pc:docChg chg="custSel modSld">
      <pc:chgData name="AL AYUBI, Moch Thoriq Assegaf" userId="89e49ae9-f1bf-4cdc-9af5-3a072d0e59ad" providerId="ADAL" clId="{3DEF9538-1904-416A-9EDF-978CD57E12F5}" dt="2023-11-24T08:26:19.735" v="144"/>
      <pc:docMkLst>
        <pc:docMk/>
      </pc:docMkLst>
      <pc:sldChg chg="addSp delSp modSp mod">
        <pc:chgData name="AL AYUBI, Moch Thoriq Assegaf" userId="89e49ae9-f1bf-4cdc-9af5-3a072d0e59ad" providerId="ADAL" clId="{3DEF9538-1904-416A-9EDF-978CD57E12F5}" dt="2023-11-24T08:26:14.876" v="142" actId="2057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3DEF9538-1904-416A-9EDF-978CD57E12F5}" dt="2023-11-24T08:26:14.876" v="142" actId="20577"/>
          <ac:spMkLst>
            <pc:docMk/>
            <pc:sldMk cId="3233712479" sldId="258"/>
            <ac:spMk id="4" creationId="{A7B297A0-787D-7D15-FBD3-0466EF6FF98B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6" creationId="{A08E6C3D-179C-92CF-2C62-95823E68B151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13" creationId="{4732376A-6D7E-18EE-B59D-F4241C0E32BF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17" creationId="{1BC4777F-B313-E7C1-D2CA-25D0A1F69A6E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21" creationId="{CA09E056-2172-5395-10CD-32310B997DBA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22" creationId="{F0DD946B-96A3-204D-E4AF-C111568E5C9A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23" creationId="{63B65106-A25B-9B28-599C-B9C6D484A11F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25" creationId="{0BB8568C-21FF-7733-B471-133D6DA05DF7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26" creationId="{4196B57A-8F22-9D21-5D5C-70395D537932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27" creationId="{B751C3C7-EC56-8E95-DF5D-38F7C5FED129}"/>
          </ac:spMkLst>
        </pc:spChg>
        <pc:spChg chg="del">
          <ac:chgData name="AL AYUBI, Moch Thoriq Assegaf" userId="89e49ae9-f1bf-4cdc-9af5-3a072d0e59ad" providerId="ADAL" clId="{3DEF9538-1904-416A-9EDF-978CD57E12F5}" dt="2023-11-24T08:21:33.014" v="75" actId="478"/>
          <ac:spMkLst>
            <pc:docMk/>
            <pc:sldMk cId="3233712479" sldId="258"/>
            <ac:spMk id="32" creationId="{DD50653C-C9BC-5AC3-6222-8AED256B3066}"/>
          </ac:spMkLst>
        </pc:spChg>
        <pc:spChg chg="del">
          <ac:chgData name="AL AYUBI, Moch Thoriq Assegaf" userId="89e49ae9-f1bf-4cdc-9af5-3a072d0e59ad" providerId="ADAL" clId="{3DEF9538-1904-416A-9EDF-978CD57E12F5}" dt="2023-11-24T08:21:31.336" v="74" actId="478"/>
          <ac:spMkLst>
            <pc:docMk/>
            <pc:sldMk cId="3233712479" sldId="258"/>
            <ac:spMk id="34" creationId="{0637271D-060D-A517-C006-2EC92DCF280F}"/>
          </ac:spMkLst>
        </pc:spChg>
        <pc:spChg chg="del">
          <ac:chgData name="AL AYUBI, Moch Thoriq Assegaf" userId="89e49ae9-f1bf-4cdc-9af5-3a072d0e59ad" providerId="ADAL" clId="{3DEF9538-1904-416A-9EDF-978CD57E12F5}" dt="2023-11-24T08:21:29.194" v="73" actId="478"/>
          <ac:spMkLst>
            <pc:docMk/>
            <pc:sldMk cId="3233712479" sldId="258"/>
            <ac:spMk id="36" creationId="{7ABC37BF-AF14-EA71-6B66-F4058F9514E2}"/>
          </ac:spMkLst>
        </pc:spChg>
        <pc:spChg chg="add mod">
          <ac:chgData name="AL AYUBI, Moch Thoriq Assegaf" userId="89e49ae9-f1bf-4cdc-9af5-3a072d0e59ad" providerId="ADAL" clId="{3DEF9538-1904-416A-9EDF-978CD57E12F5}" dt="2023-11-24T08:23:52.915" v="94" actId="1076"/>
          <ac:spMkLst>
            <pc:docMk/>
            <pc:sldMk cId="3233712479" sldId="258"/>
            <ac:spMk id="37" creationId="{4AC8DDFE-9744-8AB2-A5C6-BF915AA20CA2}"/>
          </ac:spMkLst>
        </pc:spChg>
        <pc:spChg chg="add mod">
          <ac:chgData name="AL AYUBI, Moch Thoriq Assegaf" userId="89e49ae9-f1bf-4cdc-9af5-3a072d0e59ad" providerId="ADAL" clId="{3DEF9538-1904-416A-9EDF-978CD57E12F5}" dt="2023-11-24T08:24:24.486" v="98" actId="1076"/>
          <ac:spMkLst>
            <pc:docMk/>
            <pc:sldMk cId="3233712479" sldId="258"/>
            <ac:spMk id="39" creationId="{14CE133A-E4BD-2547-217C-AA6949532DA9}"/>
          </ac:spMkLst>
        </pc:spChg>
        <pc:spChg chg="add mod">
          <ac:chgData name="AL AYUBI, Moch Thoriq Assegaf" userId="89e49ae9-f1bf-4cdc-9af5-3a072d0e59ad" providerId="ADAL" clId="{3DEF9538-1904-416A-9EDF-978CD57E12F5}" dt="2023-11-24T08:24:29.427" v="100" actId="1076"/>
          <ac:spMkLst>
            <pc:docMk/>
            <pc:sldMk cId="3233712479" sldId="258"/>
            <ac:spMk id="40" creationId="{9AD841FD-E3DE-EB1E-5B3E-729EDA9DA268}"/>
          </ac:spMkLst>
        </pc:spChg>
        <pc:spChg chg="add mod">
          <ac:chgData name="AL AYUBI, Moch Thoriq Assegaf" userId="89e49ae9-f1bf-4cdc-9af5-3a072d0e59ad" providerId="ADAL" clId="{3DEF9538-1904-416A-9EDF-978CD57E12F5}" dt="2023-11-24T08:24:33.178" v="102" actId="1076"/>
          <ac:spMkLst>
            <pc:docMk/>
            <pc:sldMk cId="3233712479" sldId="258"/>
            <ac:spMk id="42" creationId="{0368C3D9-925C-D3F3-1369-259F8C2268D2}"/>
          </ac:spMkLst>
        </pc:spChg>
        <pc:spChg chg="add mod">
          <ac:chgData name="AL AYUBI, Moch Thoriq Assegaf" userId="89e49ae9-f1bf-4cdc-9af5-3a072d0e59ad" providerId="ADAL" clId="{3DEF9538-1904-416A-9EDF-978CD57E12F5}" dt="2023-11-24T08:25:48.120" v="124" actId="1076"/>
          <ac:spMkLst>
            <pc:docMk/>
            <pc:sldMk cId="3233712479" sldId="258"/>
            <ac:spMk id="43" creationId="{00F0288C-A481-7915-E8C0-2F6099D233E3}"/>
          </ac:spMkLst>
        </pc:spChg>
        <pc:spChg chg="add mod">
          <ac:chgData name="AL AYUBI, Moch Thoriq Assegaf" userId="89e49ae9-f1bf-4cdc-9af5-3a072d0e59ad" providerId="ADAL" clId="{3DEF9538-1904-416A-9EDF-978CD57E12F5}" dt="2023-11-24T08:24:59.836" v="109" actId="1076"/>
          <ac:spMkLst>
            <pc:docMk/>
            <pc:sldMk cId="3233712479" sldId="258"/>
            <ac:spMk id="44" creationId="{20F455F0-EFE0-F1C0-F454-C231934D6795}"/>
          </ac:spMkLst>
        </pc:spChg>
        <pc:spChg chg="add mod">
          <ac:chgData name="AL AYUBI, Moch Thoriq Assegaf" userId="89e49ae9-f1bf-4cdc-9af5-3a072d0e59ad" providerId="ADAL" clId="{3DEF9538-1904-416A-9EDF-978CD57E12F5}" dt="2023-11-24T08:25:02.923" v="110"/>
          <ac:spMkLst>
            <pc:docMk/>
            <pc:sldMk cId="3233712479" sldId="258"/>
            <ac:spMk id="45" creationId="{1F991505-DD88-D0C7-556F-5E7F27560711}"/>
          </ac:spMkLst>
        </pc:spChg>
        <pc:spChg chg="add mod">
          <ac:chgData name="AL AYUBI, Moch Thoriq Assegaf" userId="89e49ae9-f1bf-4cdc-9af5-3a072d0e59ad" providerId="ADAL" clId="{3DEF9538-1904-416A-9EDF-978CD57E12F5}" dt="2023-11-24T08:25:12.193" v="114" actId="1076"/>
          <ac:spMkLst>
            <pc:docMk/>
            <pc:sldMk cId="3233712479" sldId="258"/>
            <ac:spMk id="46" creationId="{4F2B7D98-EDDB-77ED-41A6-764D70224771}"/>
          </ac:spMkLst>
        </pc:spChg>
        <pc:spChg chg="add mod">
          <ac:chgData name="AL AYUBI, Moch Thoriq Assegaf" userId="89e49ae9-f1bf-4cdc-9af5-3a072d0e59ad" providerId="ADAL" clId="{3DEF9538-1904-416A-9EDF-978CD57E12F5}" dt="2023-11-24T08:25:08.767" v="113" actId="1076"/>
          <ac:spMkLst>
            <pc:docMk/>
            <pc:sldMk cId="3233712479" sldId="258"/>
            <ac:spMk id="49" creationId="{9F018349-0F15-64BE-3F1F-B6E4CF616678}"/>
          </ac:spMkLst>
        </pc:spChg>
        <pc:spChg chg="add mod">
          <ac:chgData name="AL AYUBI, Moch Thoriq Assegaf" userId="89e49ae9-f1bf-4cdc-9af5-3a072d0e59ad" providerId="ADAL" clId="{3DEF9538-1904-416A-9EDF-978CD57E12F5}" dt="2023-11-24T08:25:18.962" v="116" actId="1076"/>
          <ac:spMkLst>
            <pc:docMk/>
            <pc:sldMk cId="3233712479" sldId="258"/>
            <ac:spMk id="50" creationId="{B17F4F72-F196-FDD6-B8EF-BB0441DF8652}"/>
          </ac:spMkLst>
        </pc:spChg>
        <pc:spChg chg="add mod">
          <ac:chgData name="AL AYUBI, Moch Thoriq Assegaf" userId="89e49ae9-f1bf-4cdc-9af5-3a072d0e59ad" providerId="ADAL" clId="{3DEF9538-1904-416A-9EDF-978CD57E12F5}" dt="2023-11-24T08:25:24.701" v="118" actId="1076"/>
          <ac:spMkLst>
            <pc:docMk/>
            <pc:sldMk cId="3233712479" sldId="258"/>
            <ac:spMk id="51" creationId="{2A3ED193-17E4-D47B-EB93-E8657F44760B}"/>
          </ac:spMkLst>
        </pc:spChg>
        <pc:spChg chg="add mod">
          <ac:chgData name="AL AYUBI, Moch Thoriq Assegaf" userId="89e49ae9-f1bf-4cdc-9af5-3a072d0e59ad" providerId="ADAL" clId="{3DEF9538-1904-416A-9EDF-978CD57E12F5}" dt="2023-11-24T08:25:29.834" v="120" actId="1076"/>
          <ac:spMkLst>
            <pc:docMk/>
            <pc:sldMk cId="3233712479" sldId="258"/>
            <ac:spMk id="52" creationId="{851F3243-50A1-F357-E06C-0865FC4A8E58}"/>
          </ac:spMkLst>
        </pc:spChg>
        <pc:spChg chg="add mod">
          <ac:chgData name="AL AYUBI, Moch Thoriq Assegaf" userId="89e49ae9-f1bf-4cdc-9af5-3a072d0e59ad" providerId="ADAL" clId="{3DEF9538-1904-416A-9EDF-978CD57E12F5}" dt="2023-11-24T08:25:44.043" v="123" actId="14100"/>
          <ac:spMkLst>
            <pc:docMk/>
            <pc:sldMk cId="3233712479" sldId="258"/>
            <ac:spMk id="54" creationId="{4AF2809F-5FB4-B26D-DA22-9E62649941AE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3DEF9538-1904-416A-9EDF-978CD57E12F5}" dt="2023-11-24T08:26:05.408" v="132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3DEF9538-1904-416A-9EDF-978CD57E12F5}" dt="2023-11-24T08:25:57.896" v="128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3DEF9538-1904-416A-9EDF-978CD57E12F5}" dt="2023-11-24T08:25:51.906" v="125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3DEF9538-1904-416A-9EDF-978CD57E12F5}" dt="2023-11-24T08:25:55.657" v="127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3DEF9538-1904-416A-9EDF-978CD57E12F5}" dt="2023-11-24T08:26:01.466" v="130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3DEF9538-1904-416A-9EDF-978CD57E12F5}" dt="2023-11-24T08:25:59.543" v="129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3DEF9538-1904-416A-9EDF-978CD57E12F5}" dt="2023-11-24T08:25:53.766" v="126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3DEF9538-1904-416A-9EDF-978CD57E12F5}" dt="2023-11-24T08:26:03.336" v="131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3DEF9538-1904-416A-9EDF-978CD57E12F5}" dt="2023-11-24T08:21:58.713" v="76" actId="207"/>
          <ac:spMkLst>
            <pc:docMk/>
            <pc:sldMk cId="3233712479" sldId="258"/>
            <ac:spMk id="117" creationId="{B18ED6E2-3AA6-4982-9936-C8F002C53507}"/>
          </ac:spMkLst>
        </pc:spChg>
        <pc:spChg chg="mod">
          <ac:chgData name="AL AYUBI, Moch Thoriq Assegaf" userId="89e49ae9-f1bf-4cdc-9af5-3a072d0e59ad" providerId="ADAL" clId="{3DEF9538-1904-416A-9EDF-978CD57E12F5}" dt="2023-11-24T08:23:20.068" v="90" actId="1076"/>
          <ac:spMkLst>
            <pc:docMk/>
            <pc:sldMk cId="3233712479" sldId="258"/>
            <ac:spMk id="122" creationId="{A0997BF7-5AA2-4F54-8D72-8D828ED8D95D}"/>
          </ac:spMkLst>
        </pc:spChg>
        <pc:spChg chg="mod">
          <ac:chgData name="AL AYUBI, Moch Thoriq Assegaf" userId="89e49ae9-f1bf-4cdc-9af5-3a072d0e59ad" providerId="ADAL" clId="{3DEF9538-1904-416A-9EDF-978CD57E12F5}" dt="2023-11-24T08:23:16.231" v="89" actId="1076"/>
          <ac:spMkLst>
            <pc:docMk/>
            <pc:sldMk cId="3233712479" sldId="258"/>
            <ac:spMk id="133" creationId="{2A5E8830-11CE-47D0-AC0D-61B063A2ACFE}"/>
          </ac:spMkLst>
        </pc:spChg>
        <pc:grpChg chg="mod">
          <ac:chgData name="AL AYUBI, Moch Thoriq Assegaf" userId="89e49ae9-f1bf-4cdc-9af5-3a072d0e59ad" providerId="ADAL" clId="{3DEF9538-1904-416A-9EDF-978CD57E12F5}" dt="2023-11-24T08:21:58.713" v="76" actId="207"/>
          <ac:grpSpMkLst>
            <pc:docMk/>
            <pc:sldMk cId="3233712479" sldId="258"/>
            <ac:grpSpMk id="83" creationId="{D16254F8-6F62-45AA-98A3-51AC316B28C0}"/>
          </ac:grpSpMkLst>
        </pc:grpChg>
        <pc:graphicFrameChg chg="modGraphic">
          <ac:chgData name="AL AYUBI, Moch Thoriq Assegaf" userId="89e49ae9-f1bf-4cdc-9af5-3a072d0e59ad" providerId="ADAL" clId="{3DEF9538-1904-416A-9EDF-978CD57E12F5}" dt="2023-11-24T08:21:09.612" v="72" actId="20577"/>
          <ac:graphicFrameMkLst>
            <pc:docMk/>
            <pc:sldMk cId="3233712479" sldId="258"/>
            <ac:graphicFrameMk id="35" creationId="{9F2A2BFA-6AA6-3E17-45A9-7C5E5116E432}"/>
          </ac:graphicFrameMkLst>
        </pc:graphicFrameChg>
        <pc:graphicFrameChg chg="modGraphic">
          <ac:chgData name="AL AYUBI, Moch Thoriq Assegaf" userId="89e49ae9-f1bf-4cdc-9af5-3a072d0e59ad" providerId="ADAL" clId="{3DEF9538-1904-416A-9EDF-978CD57E12F5}" dt="2023-11-24T08:23:10.070" v="88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3DEF9538-1904-416A-9EDF-978CD57E12F5}" dt="2023-11-24T08:20:47.861" v="52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3DEF9538-1904-416A-9EDF-978CD57E12F5}" dt="2023-11-24T08:20:35.097" v="50" actId="1076"/>
          <ac:picMkLst>
            <pc:docMk/>
            <pc:sldMk cId="3233712479" sldId="258"/>
            <ac:picMk id="121" creationId="{31F789EA-4DA2-4183-B909-1DEBBFEC1E98}"/>
          </ac:picMkLst>
        </pc:picChg>
        <pc:picChg chg="mod">
          <ac:chgData name="AL AYUBI, Moch Thoriq Assegaf" userId="89e49ae9-f1bf-4cdc-9af5-3a072d0e59ad" providerId="ADAL" clId="{3DEF9538-1904-416A-9EDF-978CD57E12F5}" dt="2023-11-24T08:20:33.337" v="49" actId="1076"/>
          <ac:picMkLst>
            <pc:docMk/>
            <pc:sldMk cId="3233712479" sldId="258"/>
            <ac:picMk id="136" creationId="{411FD6E2-121D-41CB-9636-27A04B38F3E2}"/>
          </ac:picMkLst>
        </pc:picChg>
      </pc:sldChg>
      <pc:sldChg chg="addSp delSp modSp mod">
        <pc:chgData name="AL AYUBI, Moch Thoriq Assegaf" userId="89e49ae9-f1bf-4cdc-9af5-3a072d0e59ad" providerId="ADAL" clId="{3DEF9538-1904-416A-9EDF-978CD57E12F5}" dt="2023-11-24T08:26:19.735" v="144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3DEF9538-1904-416A-9EDF-978CD57E12F5}" dt="2023-11-24T08:26:19.735" v="144"/>
          <ac:spMkLst>
            <pc:docMk/>
            <pc:sldMk cId="1943623542" sldId="259"/>
            <ac:spMk id="3" creationId="{36229018-52D3-F4F1-E91C-E44518D58069}"/>
          </ac:spMkLst>
        </pc:spChg>
        <pc:spChg chg="del">
          <ac:chgData name="AL AYUBI, Moch Thoriq Assegaf" userId="89e49ae9-f1bf-4cdc-9af5-3a072d0e59ad" providerId="ADAL" clId="{3DEF9538-1904-416A-9EDF-978CD57E12F5}" dt="2023-11-24T08:26:19.354" v="143" actId="478"/>
          <ac:spMkLst>
            <pc:docMk/>
            <pc:sldMk cId="1943623542" sldId="259"/>
            <ac:spMk id="4" creationId="{05D7EB2B-96F7-7497-01F7-11FA47B31F81}"/>
          </ac:spMkLst>
        </pc:spChg>
        <pc:graphicFrameChg chg="mod modGraphic">
          <ac:chgData name="AL AYUBI, Moch Thoriq Assegaf" userId="89e49ae9-f1bf-4cdc-9af5-3a072d0e59ad" providerId="ADAL" clId="{3DEF9538-1904-416A-9EDF-978CD57E12F5}" dt="2023-11-24T08:19:35.308" v="13" actId="2062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</pc:docChg>
  </pc:docChgLst>
  <pc:docChgLst>
    <pc:chgData name="AL AYUBI, Moch Thoriq Assegaf" userId="89e49ae9-f1bf-4cdc-9af5-3a072d0e59ad" providerId="ADAL" clId="{920BBC09-D5FE-4FC2-A37A-F24BBF08A4E5}"/>
    <pc:docChg chg="undo custSel delSld modSld">
      <pc:chgData name="AL AYUBI, Moch Thoriq Assegaf" userId="89e49ae9-f1bf-4cdc-9af5-3a072d0e59ad" providerId="ADAL" clId="{920BBC09-D5FE-4FC2-A37A-F24BBF08A4E5}" dt="2024-02-23T07:47:53.751" v="192" actId="207"/>
      <pc:docMkLst>
        <pc:docMk/>
      </pc:docMkLst>
      <pc:sldChg chg="addSp delSp modSp mod">
        <pc:chgData name="AL AYUBI, Moch Thoriq Assegaf" userId="89e49ae9-f1bf-4cdc-9af5-3a072d0e59ad" providerId="ADAL" clId="{920BBC09-D5FE-4FC2-A37A-F24BBF08A4E5}" dt="2024-02-23T07:47:53.751" v="192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920BBC09-D5FE-4FC2-A37A-F24BBF08A4E5}" dt="2024-02-23T07:30:58.600" v="7" actId="20577"/>
          <ac:spMkLst>
            <pc:docMk/>
            <pc:sldMk cId="3233712479" sldId="258"/>
            <ac:spMk id="4" creationId="{A7B297A0-787D-7D15-FBD3-0466EF6FF98B}"/>
          </ac:spMkLst>
        </pc:spChg>
        <pc:spChg chg="add mod">
          <ac:chgData name="AL AYUBI, Moch Thoriq Assegaf" userId="89e49ae9-f1bf-4cdc-9af5-3a072d0e59ad" providerId="ADAL" clId="{920BBC09-D5FE-4FC2-A37A-F24BBF08A4E5}" dt="2024-02-23T07:44:22.452" v="124" actId="1076"/>
          <ac:spMkLst>
            <pc:docMk/>
            <pc:sldMk cId="3233712479" sldId="258"/>
            <ac:spMk id="6" creationId="{447D0C6D-9620-EC6A-3F72-F6C1D319C129}"/>
          </ac:spMkLst>
        </pc:spChg>
        <pc:spChg chg="mod">
          <ac:chgData name="AL AYUBI, Moch Thoriq Assegaf" userId="89e49ae9-f1bf-4cdc-9af5-3a072d0e59ad" providerId="ADAL" clId="{920BBC09-D5FE-4FC2-A37A-F24BBF08A4E5}" dt="2024-02-23T07:41:57.952" v="74" actId="14100"/>
          <ac:spMkLst>
            <pc:docMk/>
            <pc:sldMk cId="3233712479" sldId="258"/>
            <ac:spMk id="9" creationId="{ADB75DE5-AB8F-4BAF-9E22-37DD280DC349}"/>
          </ac:spMkLst>
        </pc:spChg>
        <pc:spChg chg="add mod">
          <ac:chgData name="AL AYUBI, Moch Thoriq Assegaf" userId="89e49ae9-f1bf-4cdc-9af5-3a072d0e59ad" providerId="ADAL" clId="{920BBC09-D5FE-4FC2-A37A-F24BBF08A4E5}" dt="2024-02-23T07:44:43.985" v="131" actId="207"/>
          <ac:spMkLst>
            <pc:docMk/>
            <pc:sldMk cId="3233712479" sldId="258"/>
            <ac:spMk id="13" creationId="{A3DC5E28-B249-8B27-33F4-DEA6C554F8BD}"/>
          </ac:spMkLst>
        </pc:spChg>
        <pc:spChg chg="add del mod">
          <ac:chgData name="AL AYUBI, Moch Thoriq Assegaf" userId="89e49ae9-f1bf-4cdc-9af5-3a072d0e59ad" providerId="ADAL" clId="{920BBC09-D5FE-4FC2-A37A-F24BBF08A4E5}" dt="2024-02-23T07:44:38.848" v="130"/>
          <ac:spMkLst>
            <pc:docMk/>
            <pc:sldMk cId="3233712479" sldId="258"/>
            <ac:spMk id="21" creationId="{C5A9E186-956C-3AAB-4850-8DAF9F72501B}"/>
          </ac:spMkLst>
        </pc:spChg>
        <pc:spChg chg="add mod">
          <ac:chgData name="AL AYUBI, Moch Thoriq Assegaf" userId="89e49ae9-f1bf-4cdc-9af5-3a072d0e59ad" providerId="ADAL" clId="{920BBC09-D5FE-4FC2-A37A-F24BBF08A4E5}" dt="2024-02-23T07:44:47.547" v="133" actId="1076"/>
          <ac:spMkLst>
            <pc:docMk/>
            <pc:sldMk cId="3233712479" sldId="258"/>
            <ac:spMk id="22" creationId="{8762F522-AE77-A122-090C-D2A2EE696CAF}"/>
          </ac:spMkLst>
        </pc:spChg>
        <pc:spChg chg="add mod">
          <ac:chgData name="AL AYUBI, Moch Thoriq Assegaf" userId="89e49ae9-f1bf-4cdc-9af5-3a072d0e59ad" providerId="ADAL" clId="{920BBC09-D5FE-4FC2-A37A-F24BBF08A4E5}" dt="2024-02-23T07:44:50.988" v="135" actId="1076"/>
          <ac:spMkLst>
            <pc:docMk/>
            <pc:sldMk cId="3233712479" sldId="258"/>
            <ac:spMk id="23" creationId="{D40FADAB-38DB-8150-E4C9-255313FBDCBB}"/>
          </ac:spMkLst>
        </pc:spChg>
        <pc:spChg chg="add mod">
          <ac:chgData name="AL AYUBI, Moch Thoriq Assegaf" userId="89e49ae9-f1bf-4cdc-9af5-3a072d0e59ad" providerId="ADAL" clId="{920BBC09-D5FE-4FC2-A37A-F24BBF08A4E5}" dt="2024-02-23T07:44:54.103" v="137" actId="1076"/>
          <ac:spMkLst>
            <pc:docMk/>
            <pc:sldMk cId="3233712479" sldId="258"/>
            <ac:spMk id="25" creationId="{FC395C53-533F-9420-83FB-D48B3B4987FE}"/>
          </ac:spMkLst>
        </pc:spChg>
        <pc:spChg chg="add mod">
          <ac:chgData name="AL AYUBI, Moch Thoriq Assegaf" userId="89e49ae9-f1bf-4cdc-9af5-3a072d0e59ad" providerId="ADAL" clId="{920BBC09-D5FE-4FC2-A37A-F24BBF08A4E5}" dt="2024-02-23T07:44:56.764" v="139" actId="1076"/>
          <ac:spMkLst>
            <pc:docMk/>
            <pc:sldMk cId="3233712479" sldId="258"/>
            <ac:spMk id="26" creationId="{486E46C1-92BC-A2CF-61E8-AF17AEA92F3C}"/>
          </ac:spMkLst>
        </pc:spChg>
        <pc:spChg chg="add mod">
          <ac:chgData name="AL AYUBI, Moch Thoriq Assegaf" userId="89e49ae9-f1bf-4cdc-9af5-3a072d0e59ad" providerId="ADAL" clId="{920BBC09-D5FE-4FC2-A37A-F24BBF08A4E5}" dt="2024-02-23T07:45:11.579" v="142" actId="207"/>
          <ac:spMkLst>
            <pc:docMk/>
            <pc:sldMk cId="3233712479" sldId="258"/>
            <ac:spMk id="27" creationId="{BCE3A73A-6FC5-8DD4-78F2-160E509EE5DC}"/>
          </ac:spMkLst>
        </pc:spChg>
        <pc:spChg chg="add mod">
          <ac:chgData name="AL AYUBI, Moch Thoriq Assegaf" userId="89e49ae9-f1bf-4cdc-9af5-3a072d0e59ad" providerId="ADAL" clId="{920BBC09-D5FE-4FC2-A37A-F24BBF08A4E5}" dt="2024-02-23T07:45:17.379" v="144" actId="1076"/>
          <ac:spMkLst>
            <pc:docMk/>
            <pc:sldMk cId="3233712479" sldId="258"/>
            <ac:spMk id="32" creationId="{9EA85DF7-E8D2-2EC4-DAC4-9771DC362879}"/>
          </ac:spMkLst>
        </pc:spChg>
        <pc:spChg chg="add mod">
          <ac:chgData name="AL AYUBI, Moch Thoriq Assegaf" userId="89e49ae9-f1bf-4cdc-9af5-3a072d0e59ad" providerId="ADAL" clId="{920BBC09-D5FE-4FC2-A37A-F24BBF08A4E5}" dt="2024-02-23T07:45:33.620" v="147" actId="207"/>
          <ac:spMkLst>
            <pc:docMk/>
            <pc:sldMk cId="3233712479" sldId="258"/>
            <ac:spMk id="34" creationId="{CD88B776-E3A7-B225-1A85-742BBDA85F7E}"/>
          </ac:spMkLst>
        </pc:spChg>
        <pc:spChg chg="add mod">
          <ac:chgData name="AL AYUBI, Moch Thoriq Assegaf" userId="89e49ae9-f1bf-4cdc-9af5-3a072d0e59ad" providerId="ADAL" clId="{920BBC09-D5FE-4FC2-A37A-F24BBF08A4E5}" dt="2024-02-23T07:45:37.666" v="149" actId="1076"/>
          <ac:spMkLst>
            <pc:docMk/>
            <pc:sldMk cId="3233712479" sldId="258"/>
            <ac:spMk id="35" creationId="{E1EC1FD2-D113-0F59-370A-DDC5091AD35C}"/>
          </ac:spMkLst>
        </pc:spChg>
        <pc:spChg chg="add mod">
          <ac:chgData name="AL AYUBI, Moch Thoriq Assegaf" userId="89e49ae9-f1bf-4cdc-9af5-3a072d0e59ad" providerId="ADAL" clId="{920BBC09-D5FE-4FC2-A37A-F24BBF08A4E5}" dt="2024-02-23T07:45:40.637" v="151" actId="1076"/>
          <ac:spMkLst>
            <pc:docMk/>
            <pc:sldMk cId="3233712479" sldId="258"/>
            <ac:spMk id="36" creationId="{1084A071-2615-B169-8769-9DA60C896135}"/>
          </ac:spMkLst>
        </pc:spChg>
        <pc:spChg chg="add mod">
          <ac:chgData name="AL AYUBI, Moch Thoriq Assegaf" userId="89e49ae9-f1bf-4cdc-9af5-3a072d0e59ad" providerId="ADAL" clId="{920BBC09-D5FE-4FC2-A37A-F24BBF08A4E5}" dt="2024-02-23T07:45:43.558" v="153" actId="1076"/>
          <ac:spMkLst>
            <pc:docMk/>
            <pc:sldMk cId="3233712479" sldId="258"/>
            <ac:spMk id="37" creationId="{467E1F00-7ADB-44EF-B274-C48DF73040DF}"/>
          </ac:spMkLst>
        </pc:spChg>
        <pc:spChg chg="add mod">
          <ac:chgData name="AL AYUBI, Moch Thoriq Assegaf" userId="89e49ae9-f1bf-4cdc-9af5-3a072d0e59ad" providerId="ADAL" clId="{920BBC09-D5FE-4FC2-A37A-F24BBF08A4E5}" dt="2024-02-23T07:45:46.311" v="155" actId="1076"/>
          <ac:spMkLst>
            <pc:docMk/>
            <pc:sldMk cId="3233712479" sldId="258"/>
            <ac:spMk id="40" creationId="{416AD619-B4A1-E237-5F17-722A1F18FAF1}"/>
          </ac:spMkLst>
        </pc:spChg>
        <pc:spChg chg="add mod">
          <ac:chgData name="AL AYUBI, Moch Thoriq Assegaf" userId="89e49ae9-f1bf-4cdc-9af5-3a072d0e59ad" providerId="ADAL" clId="{920BBC09-D5FE-4FC2-A37A-F24BBF08A4E5}" dt="2024-02-23T07:45:55.928" v="157" actId="1076"/>
          <ac:spMkLst>
            <pc:docMk/>
            <pc:sldMk cId="3233712479" sldId="258"/>
            <ac:spMk id="42" creationId="{78D3A428-69D2-CD0A-4D98-54090238410C}"/>
          </ac:spMkLst>
        </pc:spChg>
        <pc:spChg chg="add mod">
          <ac:chgData name="AL AYUBI, Moch Thoriq Assegaf" userId="89e49ae9-f1bf-4cdc-9af5-3a072d0e59ad" providerId="ADAL" clId="{920BBC09-D5FE-4FC2-A37A-F24BBF08A4E5}" dt="2024-02-23T07:46:15.761" v="160" actId="207"/>
          <ac:spMkLst>
            <pc:docMk/>
            <pc:sldMk cId="3233712479" sldId="258"/>
            <ac:spMk id="43" creationId="{242461DF-BEA8-4A04-3E47-E7296EDB4E24}"/>
          </ac:spMkLst>
        </pc:spChg>
        <pc:spChg chg="add mod">
          <ac:chgData name="AL AYUBI, Moch Thoriq Assegaf" userId="89e49ae9-f1bf-4cdc-9af5-3a072d0e59ad" providerId="ADAL" clId="{920BBC09-D5FE-4FC2-A37A-F24BBF08A4E5}" dt="2024-02-23T07:46:25.121" v="163" actId="207"/>
          <ac:spMkLst>
            <pc:docMk/>
            <pc:sldMk cId="3233712479" sldId="258"/>
            <ac:spMk id="44" creationId="{76BA938A-9962-636E-E6A1-5660354EAEDD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45" creationId="{324371DA-7668-9DD4-F8E4-D3731190B209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46" creationId="{FCBF5C1F-BB59-6552-4852-6726C30D0513}"/>
          </ac:spMkLst>
        </pc:spChg>
        <pc:spChg chg="add mod">
          <ac:chgData name="AL AYUBI, Moch Thoriq Assegaf" userId="89e49ae9-f1bf-4cdc-9af5-3a072d0e59ad" providerId="ADAL" clId="{920BBC09-D5FE-4FC2-A37A-F24BBF08A4E5}" dt="2024-02-23T07:46:29.370" v="165" actId="1076"/>
          <ac:spMkLst>
            <pc:docMk/>
            <pc:sldMk cId="3233712479" sldId="258"/>
            <ac:spMk id="47" creationId="{56E1D006-8BF3-B832-01A8-CEE8245F03AD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49" creationId="{5922A620-84F6-97AD-23BD-9D255D32FA67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50" creationId="{9BCCE88E-BD0D-FD2C-DE97-F79467B878FD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51" creationId="{0CF27F34-7B3E-7FE6-9656-8064206F5B97}"/>
          </ac:spMkLst>
        </pc:spChg>
        <pc:spChg chg="add mod">
          <ac:chgData name="AL AYUBI, Moch Thoriq Assegaf" userId="89e49ae9-f1bf-4cdc-9af5-3a072d0e59ad" providerId="ADAL" clId="{920BBC09-D5FE-4FC2-A37A-F24BBF08A4E5}" dt="2024-02-23T07:46:45.365" v="168" actId="207"/>
          <ac:spMkLst>
            <pc:docMk/>
            <pc:sldMk cId="3233712479" sldId="258"/>
            <ac:spMk id="52" creationId="{3428C570-7BEE-351F-553F-1E6BB0E124F2}"/>
          </ac:spMkLst>
        </pc:spChg>
        <pc:spChg chg="add mod">
          <ac:chgData name="AL AYUBI, Moch Thoriq Assegaf" userId="89e49ae9-f1bf-4cdc-9af5-3a072d0e59ad" providerId="ADAL" clId="{920BBC09-D5FE-4FC2-A37A-F24BBF08A4E5}" dt="2024-02-23T07:46:48.174" v="170" actId="1076"/>
          <ac:spMkLst>
            <pc:docMk/>
            <pc:sldMk cId="3233712479" sldId="258"/>
            <ac:spMk id="54" creationId="{491B3A4B-D374-DA15-09E7-FF48179A08AE}"/>
          </ac:spMkLst>
        </pc:spChg>
        <pc:spChg chg="add mod">
          <ac:chgData name="AL AYUBI, Moch Thoriq Assegaf" userId="89e49ae9-f1bf-4cdc-9af5-3a072d0e59ad" providerId="ADAL" clId="{920BBC09-D5FE-4FC2-A37A-F24BBF08A4E5}" dt="2024-02-23T07:46:53.583" v="172" actId="1076"/>
          <ac:spMkLst>
            <pc:docMk/>
            <pc:sldMk cId="3233712479" sldId="258"/>
            <ac:spMk id="56" creationId="{53425F73-D767-4C91-7D6C-1352ED4DE619}"/>
          </ac:spMkLst>
        </pc:spChg>
        <pc:spChg chg="add mod">
          <ac:chgData name="AL AYUBI, Moch Thoriq Assegaf" userId="89e49ae9-f1bf-4cdc-9af5-3a072d0e59ad" providerId="ADAL" clId="{920BBC09-D5FE-4FC2-A37A-F24BBF08A4E5}" dt="2024-02-23T07:46:59.217" v="174" actId="1076"/>
          <ac:spMkLst>
            <pc:docMk/>
            <pc:sldMk cId="3233712479" sldId="258"/>
            <ac:spMk id="57" creationId="{72B0BC87-FDD3-CCFD-4108-7DB861FDE43F}"/>
          </ac:spMkLst>
        </pc:spChg>
        <pc:spChg chg="add mod">
          <ac:chgData name="AL AYUBI, Moch Thoriq Assegaf" userId="89e49ae9-f1bf-4cdc-9af5-3a072d0e59ad" providerId="ADAL" clId="{920BBC09-D5FE-4FC2-A37A-F24BBF08A4E5}" dt="2024-02-23T07:47:03.108" v="176" actId="1076"/>
          <ac:spMkLst>
            <pc:docMk/>
            <pc:sldMk cId="3233712479" sldId="258"/>
            <ac:spMk id="58" creationId="{45B8B2D0-C4E9-14D3-A6D1-8152D0B69E72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59" creationId="{221ED538-C371-68EB-16A3-3DB94425C9E3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60" creationId="{708BE68C-B3E6-EF7E-AF32-73CFF9284965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61" creationId="{042AEB65-8CDB-376B-BDB2-2873D3BE6B58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62" creationId="{DC7C0BC5-39FC-D7C0-BB16-ED198E8BFB25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63" creationId="{E5B7FA1D-22F0-41ED-104E-5F23B3622AB9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64" creationId="{408DC165-FBB3-DF73-5F50-078E1D0A3F40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65" creationId="{1CDF472C-CBD2-B4BE-0A25-9135C773EF5F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66" creationId="{93205D6F-C6A7-37E6-3CF5-F577493AC811}"/>
          </ac:spMkLst>
        </pc:spChg>
        <pc:spChg chg="del">
          <ac:chgData name="AL AYUBI, Moch Thoriq Assegaf" userId="89e49ae9-f1bf-4cdc-9af5-3a072d0e59ad" providerId="ADAL" clId="{920BBC09-D5FE-4FC2-A37A-F24BBF08A4E5}" dt="2024-02-23T07:42:12.116" v="76" actId="478"/>
          <ac:spMkLst>
            <pc:docMk/>
            <pc:sldMk cId="3233712479" sldId="258"/>
            <ac:spMk id="67" creationId="{E65EB3CA-4A3C-3D26-9FAC-79F8F44E549D}"/>
          </ac:spMkLst>
        </pc:spChg>
        <pc:spChg chg="add mod">
          <ac:chgData name="AL AYUBI, Moch Thoriq Assegaf" userId="89e49ae9-f1bf-4cdc-9af5-3a072d0e59ad" providerId="ADAL" clId="{920BBC09-D5FE-4FC2-A37A-F24BBF08A4E5}" dt="2024-02-23T07:47:06.391" v="178" actId="1076"/>
          <ac:spMkLst>
            <pc:docMk/>
            <pc:sldMk cId="3233712479" sldId="258"/>
            <ac:spMk id="68" creationId="{150521B4-FBD8-1B71-5970-4582E19A11C9}"/>
          </ac:spMkLst>
        </pc:spChg>
        <pc:spChg chg="add mod">
          <ac:chgData name="AL AYUBI, Moch Thoriq Assegaf" userId="89e49ae9-f1bf-4cdc-9af5-3a072d0e59ad" providerId="ADAL" clId="{920BBC09-D5FE-4FC2-A37A-F24BBF08A4E5}" dt="2024-02-23T07:47:17.336" v="180" actId="1076"/>
          <ac:spMkLst>
            <pc:docMk/>
            <pc:sldMk cId="3233712479" sldId="258"/>
            <ac:spMk id="69" creationId="{17EB27DA-FA21-429A-034A-FCDF49D5A8B3}"/>
          </ac:spMkLst>
        </pc:spChg>
        <pc:spChg chg="mod">
          <ac:chgData name="AL AYUBI, Moch Thoriq Assegaf" userId="89e49ae9-f1bf-4cdc-9af5-3a072d0e59ad" providerId="ADAL" clId="{920BBC09-D5FE-4FC2-A37A-F24BBF08A4E5}" dt="2024-02-23T07:41:53.827" v="73" actId="1076"/>
          <ac:spMkLst>
            <pc:docMk/>
            <pc:sldMk cId="3233712479" sldId="258"/>
            <ac:spMk id="70" creationId="{B4FB220F-C908-F2FB-D92C-30D937EFF471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84" creationId="{48B454D6-46B6-46AA-9C0A-662D3028862E}"/>
          </ac:spMkLst>
        </pc:spChg>
        <pc:spChg chg="mod">
          <ac:chgData name="AL AYUBI, Moch Thoriq Assegaf" userId="89e49ae9-f1bf-4cdc-9af5-3a072d0e59ad" providerId="ADAL" clId="{920BBC09-D5FE-4FC2-A37A-F24BBF08A4E5}" dt="2024-02-23T07:47:32.320" v="183" actId="207"/>
          <ac:spMkLst>
            <pc:docMk/>
            <pc:sldMk cId="3233712479" sldId="258"/>
            <ac:spMk id="85" creationId="{2836F15F-380B-4A8E-978C-2E81A14047C3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86" creationId="{C2B1198D-0A35-4ACB-9500-8C0D5E35EE30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87" creationId="{DAE33FFE-9CF9-4E6B-9C4B-27EFEF209058}"/>
          </ac:spMkLst>
        </pc:spChg>
        <pc:spChg chg="mod">
          <ac:chgData name="AL AYUBI, Moch Thoriq Assegaf" userId="89e49ae9-f1bf-4cdc-9af5-3a072d0e59ad" providerId="ADAL" clId="{920BBC09-D5FE-4FC2-A37A-F24BBF08A4E5}" dt="2024-02-23T07:47:51.451" v="191" actId="207"/>
          <ac:spMkLst>
            <pc:docMk/>
            <pc:sldMk cId="3233712479" sldId="258"/>
            <ac:spMk id="88" creationId="{B694FE60-CE8A-4EC0-B29F-73BC1EA4605D}"/>
          </ac:spMkLst>
        </pc:spChg>
        <pc:spChg chg="mod">
          <ac:chgData name="AL AYUBI, Moch Thoriq Assegaf" userId="89e49ae9-f1bf-4cdc-9af5-3a072d0e59ad" providerId="ADAL" clId="{920BBC09-D5FE-4FC2-A37A-F24BBF08A4E5}" dt="2024-02-23T07:47:36.887" v="185" actId="207"/>
          <ac:spMkLst>
            <pc:docMk/>
            <pc:sldMk cId="3233712479" sldId="258"/>
            <ac:spMk id="89" creationId="{BDCD118C-B64B-4549-B20B-C53F8C0B017E}"/>
          </ac:spMkLst>
        </pc:spChg>
        <pc:spChg chg="mod">
          <ac:chgData name="AL AYUBI, Moch Thoriq Assegaf" userId="89e49ae9-f1bf-4cdc-9af5-3a072d0e59ad" providerId="ADAL" clId="{920BBC09-D5FE-4FC2-A37A-F24BBF08A4E5}" dt="2024-02-23T07:47:46.238" v="189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920BBC09-D5FE-4FC2-A37A-F24BBF08A4E5}" dt="2024-02-23T07:47:29.184" v="182" actId="207"/>
          <ac:spMkLst>
            <pc:docMk/>
            <pc:sldMk cId="3233712479" sldId="258"/>
            <ac:spMk id="91" creationId="{B92A922F-552C-4935-B81E-2EF4D75E5744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92" creationId="{6BF9D924-AA60-4104-9C3C-5363446784AA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93" creationId="{14456B3A-4D60-45AD-BD6C-906D0B318880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94" creationId="{7FA91156-14B2-402D-90AB-F62412AB980B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95" creationId="{6FC069A7-FDA7-49BD-BA5B-CA0DB3AE62A7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96" creationId="{2CE0B279-C3EB-4841-96A8-5EF4BD14B6E6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97" creationId="{4436AFD7-33DC-427C-BDC5-3AB5E1211EE2}"/>
          </ac:spMkLst>
        </pc:spChg>
        <pc:spChg chg="mod">
          <ac:chgData name="AL AYUBI, Moch Thoriq Assegaf" userId="89e49ae9-f1bf-4cdc-9af5-3a072d0e59ad" providerId="ADAL" clId="{920BBC09-D5FE-4FC2-A37A-F24BBF08A4E5}" dt="2024-02-23T07:47:35.193" v="184" actId="207"/>
          <ac:spMkLst>
            <pc:docMk/>
            <pc:sldMk cId="3233712479" sldId="258"/>
            <ac:spMk id="98" creationId="{47F390EB-9609-4359-AD2D-A44FDABB2002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99" creationId="{B16DDB22-5A86-48C9-97B1-F0F288F20976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00" creationId="{2D191736-1DD1-4BC9-B792-71344E8E1203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01" creationId="{8F57CE23-A233-4094-AF82-A4073892D2A2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02" creationId="{F93ADA80-0F15-4FD0-A805-8557FE311D38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04" creationId="{0D0759C6-442B-4CD4-9A7B-F14460E762C9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05" creationId="{8041EE5B-9775-4800-93E1-50F98CDC6EDA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06" creationId="{802DC75B-F1FF-4736-A015-C2F14108A3FD}"/>
          </ac:spMkLst>
        </pc:spChg>
        <pc:spChg chg="mod">
          <ac:chgData name="AL AYUBI, Moch Thoriq Assegaf" userId="89e49ae9-f1bf-4cdc-9af5-3a072d0e59ad" providerId="ADAL" clId="{920BBC09-D5FE-4FC2-A37A-F24BBF08A4E5}" dt="2024-02-23T07:47:53.751" v="192" actId="207"/>
          <ac:spMkLst>
            <pc:docMk/>
            <pc:sldMk cId="3233712479" sldId="258"/>
            <ac:spMk id="107" creationId="{BFC16140-67EB-4DCA-8C12-110AC562D5CD}"/>
          </ac:spMkLst>
        </pc:spChg>
        <pc:spChg chg="mod">
          <ac:chgData name="AL AYUBI, Moch Thoriq Assegaf" userId="89e49ae9-f1bf-4cdc-9af5-3a072d0e59ad" providerId="ADAL" clId="{920BBC09-D5FE-4FC2-A37A-F24BBF08A4E5}" dt="2024-02-23T07:47:38.695" v="186" actId="207"/>
          <ac:spMkLst>
            <pc:docMk/>
            <pc:sldMk cId="3233712479" sldId="258"/>
            <ac:spMk id="108" creationId="{0CE3156F-AED1-4712-B529-37E7AE9B72B0}"/>
          </ac:spMkLst>
        </pc:spChg>
        <pc:spChg chg="mod">
          <ac:chgData name="AL AYUBI, Moch Thoriq Assegaf" userId="89e49ae9-f1bf-4cdc-9af5-3a072d0e59ad" providerId="ADAL" clId="{920BBC09-D5FE-4FC2-A37A-F24BBF08A4E5}" dt="2024-02-23T07:47:41.457" v="187" actId="207"/>
          <ac:spMkLst>
            <pc:docMk/>
            <pc:sldMk cId="3233712479" sldId="258"/>
            <ac:spMk id="109" creationId="{A88C7B26-39CC-4229-B544-D48AFA6301A5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10" creationId="{8ED5637F-C105-424A-904C-D54DE70B5961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11" creationId="{15361F8B-7C20-4A54-B02C-35FC5DE9B256}"/>
          </ac:spMkLst>
        </pc:spChg>
        <pc:spChg chg="mod">
          <ac:chgData name="AL AYUBI, Moch Thoriq Assegaf" userId="89e49ae9-f1bf-4cdc-9af5-3a072d0e59ad" providerId="ADAL" clId="{920BBC09-D5FE-4FC2-A37A-F24BBF08A4E5}" dt="2024-02-23T07:47:44.017" v="188" actId="207"/>
          <ac:spMkLst>
            <pc:docMk/>
            <pc:sldMk cId="3233712479" sldId="258"/>
            <ac:spMk id="112" creationId="{AF6EAF39-A0F9-473A-809E-E3C537AE9D73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13" creationId="{D769D753-DBE5-41C0-AA15-AA65213C3273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14" creationId="{1C99F6F0-06D1-4C77-AE9E-89FA9967CC06}"/>
          </ac:spMkLst>
        </pc:spChg>
        <pc:spChg chg="mod">
          <ac:chgData name="AL AYUBI, Moch Thoriq Assegaf" userId="89e49ae9-f1bf-4cdc-9af5-3a072d0e59ad" providerId="ADAL" clId="{920BBC09-D5FE-4FC2-A37A-F24BBF08A4E5}" dt="2024-02-23T07:47:26.616" v="181" actId="207"/>
          <ac:spMkLst>
            <pc:docMk/>
            <pc:sldMk cId="3233712479" sldId="258"/>
            <ac:spMk id="115" creationId="{8CECA3DE-F173-4DA6-A0DD-172E186DA572}"/>
          </ac:spMkLst>
        </pc:spChg>
        <pc:spChg chg="mod">
          <ac:chgData name="AL AYUBI, Moch Thoriq Assegaf" userId="89e49ae9-f1bf-4cdc-9af5-3a072d0e59ad" providerId="ADAL" clId="{920BBC09-D5FE-4FC2-A37A-F24BBF08A4E5}" dt="2024-02-23T07:47:49.050" v="190" actId="207"/>
          <ac:spMkLst>
            <pc:docMk/>
            <pc:sldMk cId="3233712479" sldId="258"/>
            <ac:spMk id="116" creationId="{9BDD0B37-4FED-4FDE-A411-E513F94E9D9C}"/>
          </ac:spMkLst>
        </pc:spChg>
        <pc:spChg chg="mod">
          <ac:chgData name="AL AYUBI, Moch Thoriq Assegaf" userId="89e49ae9-f1bf-4cdc-9af5-3a072d0e59ad" providerId="ADAL" clId="{920BBC09-D5FE-4FC2-A37A-F24BBF08A4E5}" dt="2024-02-23T07:42:19.980" v="77" actId="207"/>
          <ac:spMkLst>
            <pc:docMk/>
            <pc:sldMk cId="3233712479" sldId="258"/>
            <ac:spMk id="117" creationId="{B18ED6E2-3AA6-4982-9936-C8F002C53507}"/>
          </ac:spMkLst>
        </pc:spChg>
        <pc:grpChg chg="mod">
          <ac:chgData name="AL AYUBI, Moch Thoriq Assegaf" userId="89e49ae9-f1bf-4cdc-9af5-3a072d0e59ad" providerId="ADAL" clId="{920BBC09-D5FE-4FC2-A37A-F24BBF08A4E5}" dt="2024-02-23T07:42:19.980" v="77" actId="207"/>
          <ac:grpSpMkLst>
            <pc:docMk/>
            <pc:sldMk cId="3233712479" sldId="258"/>
            <ac:grpSpMk id="83" creationId="{D16254F8-6F62-45AA-98A3-51AC316B28C0}"/>
          </ac:grpSpMkLst>
        </pc:grpChg>
        <pc:grpChg chg="mod">
          <ac:chgData name="AL AYUBI, Moch Thoriq Assegaf" userId="89e49ae9-f1bf-4cdc-9af5-3a072d0e59ad" providerId="ADAL" clId="{920BBC09-D5FE-4FC2-A37A-F24BBF08A4E5}" dt="2024-02-23T07:41:49.601" v="72" actId="1076"/>
          <ac:grpSpMkLst>
            <pc:docMk/>
            <pc:sldMk cId="3233712479" sldId="258"/>
            <ac:grpSpMk id="125" creationId="{EC5DAE1D-76D5-444B-9F63-35CE269C2DA5}"/>
          </ac:grpSpMkLst>
        </pc:grpChg>
        <pc:graphicFrameChg chg="mod modGraphic">
          <ac:chgData name="AL AYUBI, Moch Thoriq Assegaf" userId="89e49ae9-f1bf-4cdc-9af5-3a072d0e59ad" providerId="ADAL" clId="{920BBC09-D5FE-4FC2-A37A-F24BBF08A4E5}" dt="2024-02-23T07:42:01.980" v="75" actId="122"/>
          <ac:graphicFrameMkLst>
            <pc:docMk/>
            <pc:sldMk cId="3233712479" sldId="258"/>
            <ac:graphicFrameMk id="17" creationId="{9CFAAAE1-2940-7E8E-C855-F6C3DED2758D}"/>
          </ac:graphicFrameMkLst>
        </pc:graphicFrameChg>
        <pc:graphicFrameChg chg="mod modGraphic">
          <ac:chgData name="AL AYUBI, Moch Thoriq Assegaf" userId="89e49ae9-f1bf-4cdc-9af5-3a072d0e59ad" providerId="ADAL" clId="{920BBC09-D5FE-4FC2-A37A-F24BBF08A4E5}" dt="2024-02-23T07:43:36.857" v="117"/>
          <ac:graphicFrameMkLst>
            <pc:docMk/>
            <pc:sldMk cId="3233712479" sldId="258"/>
            <ac:graphicFrameMk id="141" creationId="{5BA72EFD-F728-47F4-A71D-56892FC645EB}"/>
          </ac:graphicFrameMkLst>
        </pc:graphicFrameChg>
      </pc:sldChg>
      <pc:sldChg chg="addSp delSp modSp mod">
        <pc:chgData name="AL AYUBI, Moch Thoriq Assegaf" userId="89e49ae9-f1bf-4cdc-9af5-3a072d0e59ad" providerId="ADAL" clId="{920BBC09-D5FE-4FC2-A37A-F24BBF08A4E5}" dt="2024-02-23T07:39:43.935" v="64" actId="27918"/>
        <pc:sldMkLst>
          <pc:docMk/>
          <pc:sldMk cId="1943623542" sldId="259"/>
        </pc:sldMkLst>
        <pc:spChg chg="add mod">
          <ac:chgData name="AL AYUBI, Moch Thoriq Assegaf" userId="89e49ae9-f1bf-4cdc-9af5-3a072d0e59ad" providerId="ADAL" clId="{920BBC09-D5FE-4FC2-A37A-F24BBF08A4E5}" dt="2024-02-23T07:31:05.209" v="9"/>
          <ac:spMkLst>
            <pc:docMk/>
            <pc:sldMk cId="1943623542" sldId="259"/>
            <ac:spMk id="3" creationId="{E8031554-9733-26D7-C0C2-479DEE025697}"/>
          </ac:spMkLst>
        </pc:spChg>
        <pc:spChg chg="del">
          <ac:chgData name="AL AYUBI, Moch Thoriq Assegaf" userId="89e49ae9-f1bf-4cdc-9af5-3a072d0e59ad" providerId="ADAL" clId="{920BBC09-D5FE-4FC2-A37A-F24BBF08A4E5}" dt="2024-02-23T07:31:04.853" v="8" actId="478"/>
          <ac:spMkLst>
            <pc:docMk/>
            <pc:sldMk cId="1943623542" sldId="259"/>
            <ac:spMk id="4" creationId="{14913887-FECA-DA33-FBB9-9D39156B9B1E}"/>
          </ac:spMkLst>
        </pc:spChg>
        <pc:graphicFrameChg chg="mod">
          <ac:chgData name="AL AYUBI, Moch Thoriq Assegaf" userId="89e49ae9-f1bf-4cdc-9af5-3a072d0e59ad" providerId="ADAL" clId="{920BBC09-D5FE-4FC2-A37A-F24BBF08A4E5}" dt="2024-02-23T07:38:33.162" v="60" actId="1076"/>
          <ac:graphicFrameMkLst>
            <pc:docMk/>
            <pc:sldMk cId="1943623542" sldId="259"/>
            <ac:graphicFrameMk id="2" creationId="{C7ED3D13-08F7-56D7-CCB8-550D2813AB5F}"/>
          </ac:graphicFrameMkLst>
        </pc:graphicFrameChg>
        <pc:graphicFrameChg chg="mod modGraphic">
          <ac:chgData name="AL AYUBI, Moch Thoriq Assegaf" userId="89e49ae9-f1bf-4cdc-9af5-3a072d0e59ad" providerId="ADAL" clId="{920BBC09-D5FE-4FC2-A37A-F24BBF08A4E5}" dt="2024-02-23T07:38:28.790" v="59" actId="1076"/>
          <ac:graphicFrameMkLst>
            <pc:docMk/>
            <pc:sldMk cId="1943623542" sldId="259"/>
            <ac:graphicFrameMk id="17" creationId="{CA71E77D-9027-370C-0BC1-B8BF6512C403}"/>
          </ac:graphicFrameMkLst>
        </pc:graphicFrameChg>
      </pc:sldChg>
      <pc:sldChg chg="addSp delSp modSp del mod">
        <pc:chgData name="AL AYUBI, Moch Thoriq Assegaf" userId="89e49ae9-f1bf-4cdc-9af5-3a072d0e59ad" providerId="ADAL" clId="{920BBC09-D5FE-4FC2-A37A-F24BBF08A4E5}" dt="2024-02-23T07:31:19.019" v="12" actId="47"/>
        <pc:sldMkLst>
          <pc:docMk/>
          <pc:sldMk cId="553246507" sldId="260"/>
        </pc:sldMkLst>
        <pc:spChg chg="add mod">
          <ac:chgData name="AL AYUBI, Moch Thoriq Assegaf" userId="89e49ae9-f1bf-4cdc-9af5-3a072d0e59ad" providerId="ADAL" clId="{920BBC09-D5FE-4FC2-A37A-F24BBF08A4E5}" dt="2024-02-23T07:31:09.353" v="11"/>
          <ac:spMkLst>
            <pc:docMk/>
            <pc:sldMk cId="553246507" sldId="260"/>
            <ac:spMk id="2" creationId="{DCA489F8-E298-1DEE-8742-33680FF16EE9}"/>
          </ac:spMkLst>
        </pc:spChg>
        <pc:spChg chg="del">
          <ac:chgData name="AL AYUBI, Moch Thoriq Assegaf" userId="89e49ae9-f1bf-4cdc-9af5-3a072d0e59ad" providerId="ADAL" clId="{920BBC09-D5FE-4FC2-A37A-F24BBF08A4E5}" dt="2024-02-23T07:31:09.022" v="10" actId="478"/>
          <ac:spMkLst>
            <pc:docMk/>
            <pc:sldMk cId="553246507" sldId="260"/>
            <ac:spMk id="4" creationId="{14913887-FECA-DA33-FBB9-9D39156B9B1E}"/>
          </ac:spMkLst>
        </pc:spChg>
      </pc:sldChg>
    </pc:docChg>
  </pc:docChgLst>
  <pc:docChgLst>
    <pc:chgData name="AL AYUBI, Moch Thoriq Assegaf" userId="89e49ae9-f1bf-4cdc-9af5-3a072d0e59ad" providerId="ADAL" clId="{DE8747FA-C1CB-4BAD-839D-F8385E1FBF4F}"/>
    <pc:docChg chg="custSel modSld">
      <pc:chgData name="AL AYUBI, Moch Thoriq Assegaf" userId="89e49ae9-f1bf-4cdc-9af5-3a072d0e59ad" providerId="ADAL" clId="{DE8747FA-C1CB-4BAD-839D-F8385E1FBF4F}" dt="2024-09-27T11:14:43.217" v="76" actId="14100"/>
      <pc:docMkLst>
        <pc:docMk/>
      </pc:docMkLst>
      <pc:sldChg chg="modSp mod">
        <pc:chgData name="AL AYUBI, Moch Thoriq Assegaf" userId="89e49ae9-f1bf-4cdc-9af5-3a072d0e59ad" providerId="ADAL" clId="{DE8747FA-C1CB-4BAD-839D-F8385E1FBF4F}" dt="2024-09-27T11:14:43.217" v="76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DE8747FA-C1CB-4BAD-839D-F8385E1FBF4F}" dt="2024-09-27T11:02:58.593" v="8" actId="20577"/>
          <ac:spMkLst>
            <pc:docMk/>
            <pc:sldMk cId="335429979" sldId="260"/>
            <ac:spMk id="2" creationId="{E7510A54-AF5E-467D-C7BC-FEA07403CA5D}"/>
          </ac:spMkLst>
        </pc:spChg>
        <pc:spChg chg="mod">
          <ac:chgData name="AL AYUBI, Moch Thoriq Assegaf" userId="89e49ae9-f1bf-4cdc-9af5-3a072d0e59ad" providerId="ADAL" clId="{DE8747FA-C1CB-4BAD-839D-F8385E1FBF4F}" dt="2024-09-27T11:14:18.030" v="58" actId="20577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DE8747FA-C1CB-4BAD-839D-F8385E1FBF4F}" dt="2024-09-27T11:14:26.719" v="67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DE8747FA-C1CB-4BAD-839D-F8385E1FBF4F}" dt="2024-09-27T11:14:43.217" v="76" actId="14100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DE8747FA-C1CB-4BAD-839D-F8385E1FBF4F}" dt="2024-09-27T11:14:02.322" v="47" actId="14100"/>
          <ac:spMkLst>
            <pc:docMk/>
            <pc:sldMk cId="335429979" sldId="260"/>
            <ac:spMk id="28" creationId="{C2BF2BBD-3E03-416A-0A9E-3EA556E5D56B}"/>
          </ac:spMkLst>
        </pc:spChg>
        <pc:spChg chg="mod">
          <ac:chgData name="AL AYUBI, Moch Thoriq Assegaf" userId="89e49ae9-f1bf-4cdc-9af5-3a072d0e59ad" providerId="ADAL" clId="{DE8747FA-C1CB-4BAD-839D-F8385E1FBF4F}" dt="2024-09-27T11:14:30.498" v="72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DE8747FA-C1CB-4BAD-839D-F8385E1FBF4F}" dt="2024-09-27T11:14:37.761" v="75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DE8747FA-C1CB-4BAD-839D-F8385E1FBF4F}" dt="2024-09-27T11:12:49.509" v="41" actId="2164"/>
          <ac:graphicFrameMkLst>
            <pc:docMk/>
            <pc:sldMk cId="335429979" sldId="260"/>
            <ac:graphicFrameMk id="14" creationId="{21ECB2B3-1C1D-E327-F858-7BDC8FD73D86}"/>
          </ac:graphicFrameMkLst>
        </pc:graphicFrameChg>
      </pc:sldChg>
      <pc:sldChg chg="addSp delSp modSp mod">
        <pc:chgData name="AL AYUBI, Moch Thoriq Assegaf" userId="89e49ae9-f1bf-4cdc-9af5-3a072d0e59ad" providerId="ADAL" clId="{DE8747FA-C1CB-4BAD-839D-F8385E1FBF4F}" dt="2024-09-27T11:13:03.558" v="42"/>
        <pc:sldMkLst>
          <pc:docMk/>
          <pc:sldMk cId="941573539" sldId="261"/>
        </pc:sldMkLst>
        <pc:spChg chg="add mod">
          <ac:chgData name="AL AYUBI, Moch Thoriq Assegaf" userId="89e49ae9-f1bf-4cdc-9af5-3a072d0e59ad" providerId="ADAL" clId="{DE8747FA-C1CB-4BAD-839D-F8385E1FBF4F}" dt="2024-09-27T11:03:04.361" v="10"/>
          <ac:spMkLst>
            <pc:docMk/>
            <pc:sldMk cId="941573539" sldId="261"/>
            <ac:spMk id="11" creationId="{F6F0FD5E-E35E-75DF-872A-19A1C07900A6}"/>
          </ac:spMkLst>
        </pc:spChg>
        <pc:spChg chg="del">
          <ac:chgData name="AL AYUBI, Moch Thoriq Assegaf" userId="89e49ae9-f1bf-4cdc-9af5-3a072d0e59ad" providerId="ADAL" clId="{DE8747FA-C1CB-4BAD-839D-F8385E1FBF4F}" dt="2024-09-27T11:03:04.072" v="9" actId="478"/>
          <ac:spMkLst>
            <pc:docMk/>
            <pc:sldMk cId="941573539" sldId="261"/>
            <ac:spMk id="17" creationId="{53305D86-0231-773C-BA00-457A3DFCC218}"/>
          </ac:spMkLst>
        </pc:spChg>
        <pc:graphicFrameChg chg="mod modGraphic">
          <ac:chgData name="AL AYUBI, Moch Thoriq Assegaf" userId="89e49ae9-f1bf-4cdc-9af5-3a072d0e59ad" providerId="ADAL" clId="{DE8747FA-C1CB-4BAD-839D-F8385E1FBF4F}" dt="2024-09-27T11:13:03.558" v="42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DE388C79-075F-43C4-AC55-BF7283603086}"/>
    <pc:docChg chg="custSel modSld">
      <pc:chgData name="AL AYUBI, Moch Thoriq Assegaf" userId="89e49ae9-f1bf-4cdc-9af5-3a072d0e59ad" providerId="ADAL" clId="{DE388C79-075F-43C4-AC55-BF7283603086}" dt="2024-11-16T08:48:37.440" v="172" actId="1076"/>
      <pc:docMkLst>
        <pc:docMk/>
      </pc:docMkLst>
      <pc:sldChg chg="modSp mod">
        <pc:chgData name="AL AYUBI, Moch Thoriq Assegaf" userId="89e49ae9-f1bf-4cdc-9af5-3a072d0e59ad" providerId="ADAL" clId="{DE388C79-075F-43C4-AC55-BF7283603086}" dt="2024-11-16T08:48:37.440" v="172" actId="1076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DE388C79-075F-43C4-AC55-BF7283603086}" dt="2024-11-16T08:40:15.158" v="8" actId="20577"/>
          <ac:spMkLst>
            <pc:docMk/>
            <pc:sldMk cId="335429979" sldId="260"/>
            <ac:spMk id="3" creationId="{518CE38F-FDE7-8949-1FE6-9815885017C7}"/>
          </ac:spMkLst>
        </pc:spChg>
        <pc:spChg chg="mod">
          <ac:chgData name="AL AYUBI, Moch Thoriq Assegaf" userId="89e49ae9-f1bf-4cdc-9af5-3a072d0e59ad" providerId="ADAL" clId="{DE388C79-075F-43C4-AC55-BF7283603086}" dt="2024-11-16T08:47:44.405" v="80" actId="20577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DE388C79-075F-43C4-AC55-BF7283603086}" dt="2024-11-16T08:47:50.387" v="85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DE388C79-075F-43C4-AC55-BF7283603086}" dt="2024-11-16T08:48:37.440" v="172" actId="1076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DE388C79-075F-43C4-AC55-BF7283603086}" dt="2024-11-16T08:47:06.777" v="66" actId="1076"/>
          <ac:spMkLst>
            <pc:docMk/>
            <pc:sldMk cId="335429979" sldId="260"/>
            <ac:spMk id="28" creationId="{C2BF2BBD-3E03-416A-0A9E-3EA556E5D56B}"/>
          </ac:spMkLst>
        </pc:spChg>
        <pc:spChg chg="mod">
          <ac:chgData name="AL AYUBI, Moch Thoriq Assegaf" userId="89e49ae9-f1bf-4cdc-9af5-3a072d0e59ad" providerId="ADAL" clId="{DE388C79-075F-43C4-AC55-BF7283603086}" dt="2024-11-16T08:47:11.215" v="67" actId="1076"/>
          <ac:spMkLst>
            <pc:docMk/>
            <pc:sldMk cId="335429979" sldId="260"/>
            <ac:spMk id="29" creationId="{C81AA2B4-00D5-E633-872D-01BE438F1FC9}"/>
          </ac:spMkLst>
        </pc:spChg>
        <pc:spChg chg="mod">
          <ac:chgData name="AL AYUBI, Moch Thoriq Assegaf" userId="89e49ae9-f1bf-4cdc-9af5-3a072d0e59ad" providerId="ADAL" clId="{DE388C79-075F-43C4-AC55-BF7283603086}" dt="2024-11-16T08:48:03.918" v="96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DE388C79-075F-43C4-AC55-BF7283603086}" dt="2024-11-16T08:48:26.059" v="170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DE388C79-075F-43C4-AC55-BF7283603086}" dt="2024-11-16T08:45:35.149" v="61" actId="1076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DE388C79-075F-43C4-AC55-BF7283603086}" dt="2024-11-16T08:47:01.735" v="65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addSp delSp modSp mod">
        <pc:chgData name="AL AYUBI, Moch Thoriq Assegaf" userId="89e49ae9-f1bf-4cdc-9af5-3a072d0e59ad" providerId="ADAL" clId="{DE388C79-075F-43C4-AC55-BF7283603086}" dt="2024-11-16T08:44:19.818" v="49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DE388C79-075F-43C4-AC55-BF7283603086}" dt="2024-11-16T08:40:25.929" v="11" actId="14100"/>
          <ac:spMkLst>
            <pc:docMk/>
            <pc:sldMk cId="941573539" sldId="261"/>
            <ac:spMk id="10" creationId="{08705545-36F5-6379-2A06-5B64ABAB8985}"/>
          </ac:spMkLst>
        </pc:spChg>
        <pc:spChg chg="add mod">
          <ac:chgData name="AL AYUBI, Moch Thoriq Assegaf" userId="89e49ae9-f1bf-4cdc-9af5-3a072d0e59ad" providerId="ADAL" clId="{DE388C79-075F-43C4-AC55-BF7283603086}" dt="2024-11-16T08:40:21.216" v="10"/>
          <ac:spMkLst>
            <pc:docMk/>
            <pc:sldMk cId="941573539" sldId="261"/>
            <ac:spMk id="11" creationId="{39FD3565-0F4F-3E43-A850-54A0040A0ACA}"/>
          </ac:spMkLst>
        </pc:spChg>
        <pc:spChg chg="del">
          <ac:chgData name="AL AYUBI, Moch Thoriq Assegaf" userId="89e49ae9-f1bf-4cdc-9af5-3a072d0e59ad" providerId="ADAL" clId="{DE388C79-075F-43C4-AC55-BF7283603086}" dt="2024-11-16T08:40:20.859" v="9" actId="478"/>
          <ac:spMkLst>
            <pc:docMk/>
            <pc:sldMk cId="941573539" sldId="261"/>
            <ac:spMk id="17" creationId="{3129A4AC-D8F2-412E-8C60-FEB05B8DE277}"/>
          </ac:spMkLst>
        </pc:spChg>
        <pc:graphicFrameChg chg="mod modGraphic">
          <ac:chgData name="AL AYUBI, Moch Thoriq Assegaf" userId="89e49ae9-f1bf-4cdc-9af5-3a072d0e59ad" providerId="ADAL" clId="{DE388C79-075F-43C4-AC55-BF7283603086}" dt="2024-11-16T08:44:19.818" v="49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EAFFD2C0-C4AB-4DD6-AAD2-09FBF82F871C}"/>
    <pc:docChg chg="undo custSel modSld">
      <pc:chgData name="AL AYUBI, Moch Thoriq Assegaf" userId="89e49ae9-f1bf-4cdc-9af5-3a072d0e59ad" providerId="ADAL" clId="{EAFFD2C0-C4AB-4DD6-AAD2-09FBF82F871C}" dt="2024-12-21T07:26:37.604" v="55" actId="14100"/>
      <pc:docMkLst>
        <pc:docMk/>
      </pc:docMkLst>
      <pc:sldChg chg="modSp mod">
        <pc:chgData name="AL AYUBI, Moch Thoriq Assegaf" userId="89e49ae9-f1bf-4cdc-9af5-3a072d0e59ad" providerId="ADAL" clId="{EAFFD2C0-C4AB-4DD6-AAD2-09FBF82F871C}" dt="2024-12-21T07:26:37.604" v="55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EAFFD2C0-C4AB-4DD6-AAD2-09FBF82F871C}" dt="2024-12-21T07:20:57.047" v="10" actId="20577"/>
          <ac:spMkLst>
            <pc:docMk/>
            <pc:sldMk cId="335429979" sldId="260"/>
            <ac:spMk id="3" creationId="{0FCD300D-ECE3-CDAB-B99F-A885D3274CEB}"/>
          </ac:spMkLst>
        </pc:spChg>
        <pc:spChg chg="mod">
          <ac:chgData name="AL AYUBI, Moch Thoriq Assegaf" userId="89e49ae9-f1bf-4cdc-9af5-3a072d0e59ad" providerId="ADAL" clId="{EAFFD2C0-C4AB-4DD6-AAD2-09FBF82F871C}" dt="2024-12-21T07:26:15.804" v="39" actId="14100"/>
          <ac:spMkLst>
            <pc:docMk/>
            <pc:sldMk cId="335429979" sldId="260"/>
            <ac:spMk id="15" creationId="{92DA3317-56B4-EF39-F0C1-28145C3F0104}"/>
          </ac:spMkLst>
        </pc:spChg>
        <pc:spChg chg="mod">
          <ac:chgData name="AL AYUBI, Moch Thoriq Assegaf" userId="89e49ae9-f1bf-4cdc-9af5-3a072d0e59ad" providerId="ADAL" clId="{EAFFD2C0-C4AB-4DD6-AAD2-09FBF82F871C}" dt="2024-12-21T07:26:37.604" v="55" actId="14100"/>
          <ac:spMkLst>
            <pc:docMk/>
            <pc:sldMk cId="335429979" sldId="260"/>
            <ac:spMk id="28" creationId="{C2BF2BBD-3E03-416A-0A9E-3EA556E5D56B}"/>
          </ac:spMkLst>
        </pc:spChg>
        <pc:grpChg chg="mod">
          <ac:chgData name="AL AYUBI, Moch Thoriq Assegaf" userId="89e49ae9-f1bf-4cdc-9af5-3a072d0e59ad" providerId="ADAL" clId="{EAFFD2C0-C4AB-4DD6-AAD2-09FBF82F871C}" dt="2024-12-21T07:26:20.531" v="40" actId="1076"/>
          <ac:grpSpMkLst>
            <pc:docMk/>
            <pc:sldMk cId="335429979" sldId="260"/>
            <ac:grpSpMk id="11" creationId="{FE892B99-2976-FAF6-F957-474E4BAED4CF}"/>
          </ac:grpSpMkLst>
        </pc:grpChg>
        <pc:graphicFrameChg chg="mod modGraphic">
          <ac:chgData name="AL AYUBI, Moch Thoriq Assegaf" userId="89e49ae9-f1bf-4cdc-9af5-3a072d0e59ad" providerId="ADAL" clId="{EAFFD2C0-C4AB-4DD6-AAD2-09FBF82F871C}" dt="2024-12-21T07:26:24.279" v="41" actId="1076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EAFFD2C0-C4AB-4DD6-AAD2-09FBF82F871C}" dt="2024-12-21T07:26:30.030" v="42" actId="14100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addSp delSp modSp mod">
        <pc:chgData name="AL AYUBI, Moch Thoriq Assegaf" userId="89e49ae9-f1bf-4cdc-9af5-3a072d0e59ad" providerId="ADAL" clId="{EAFFD2C0-C4AB-4DD6-AAD2-09FBF82F871C}" dt="2024-12-21T07:24:34.532" v="21"/>
        <pc:sldMkLst>
          <pc:docMk/>
          <pc:sldMk cId="941573539" sldId="261"/>
        </pc:sldMkLst>
        <pc:spChg chg="del">
          <ac:chgData name="AL AYUBI, Moch Thoriq Assegaf" userId="89e49ae9-f1bf-4cdc-9af5-3a072d0e59ad" providerId="ADAL" clId="{EAFFD2C0-C4AB-4DD6-AAD2-09FBF82F871C}" dt="2024-12-21T07:21:02.954" v="11" actId="478"/>
          <ac:spMkLst>
            <pc:docMk/>
            <pc:sldMk cId="941573539" sldId="261"/>
            <ac:spMk id="11" creationId="{EEA49D0F-AC68-8ABC-A360-8680DF61DA20}"/>
          </ac:spMkLst>
        </pc:spChg>
        <pc:spChg chg="add mod">
          <ac:chgData name="AL AYUBI, Moch Thoriq Assegaf" userId="89e49ae9-f1bf-4cdc-9af5-3a072d0e59ad" providerId="ADAL" clId="{EAFFD2C0-C4AB-4DD6-AAD2-09FBF82F871C}" dt="2024-12-21T07:21:03.304" v="12"/>
          <ac:spMkLst>
            <pc:docMk/>
            <pc:sldMk cId="941573539" sldId="261"/>
            <ac:spMk id="17" creationId="{DBD9BA81-22B7-4551-1CED-F692C64A72C9}"/>
          </ac:spMkLst>
        </pc:spChg>
        <pc:graphicFrameChg chg="mod modGraphic">
          <ac:chgData name="AL AYUBI, Moch Thoriq Assegaf" userId="89e49ae9-f1bf-4cdc-9af5-3a072d0e59ad" providerId="ADAL" clId="{EAFFD2C0-C4AB-4DD6-AAD2-09FBF82F871C}" dt="2024-12-21T07:24:34.532" v="21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F6E0A85A-6CF8-4B44-A8B5-BE26F865D158}"/>
    <pc:docChg chg="undo custSel modSld">
      <pc:chgData name="AL AYUBI, Moch Thoriq Assegaf" userId="89e49ae9-f1bf-4cdc-9af5-3a072d0e59ad" providerId="ADAL" clId="{F6E0A85A-6CF8-4B44-A8B5-BE26F865D158}" dt="2023-06-02T03:16:45.795" v="185" actId="1076"/>
      <pc:docMkLst>
        <pc:docMk/>
      </pc:docMkLst>
      <pc:sldChg chg="addSp delSp modSp mod">
        <pc:chgData name="AL AYUBI, Moch Thoriq Assegaf" userId="89e49ae9-f1bf-4cdc-9af5-3a072d0e59ad" providerId="ADAL" clId="{F6E0A85A-6CF8-4B44-A8B5-BE26F865D158}" dt="2023-06-02T03:16:45.795" v="185" actId="1076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F6E0A85A-6CF8-4B44-A8B5-BE26F865D158}" dt="2023-06-02T02:56:18.679" v="22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F6E0A85A-6CF8-4B44-A8B5-BE26F865D158}" dt="2023-06-02T03:07:39.297" v="69" actId="20577"/>
          <ac:spMkLst>
            <pc:docMk/>
            <pc:sldMk cId="3233712479" sldId="258"/>
            <ac:spMk id="27" creationId="{56A72CC8-CE52-4C39-AB58-E792897DE88D}"/>
          </ac:spMkLst>
        </pc:spChg>
        <pc:spChg chg="mod">
          <ac:chgData name="AL AYUBI, Moch Thoriq Assegaf" userId="89e49ae9-f1bf-4cdc-9af5-3a072d0e59ad" providerId="ADAL" clId="{F6E0A85A-6CF8-4B44-A8B5-BE26F865D158}" dt="2023-06-02T03:07:21.350" v="65" actId="1076"/>
          <ac:spMkLst>
            <pc:docMk/>
            <pc:sldMk cId="3233712479" sldId="258"/>
            <ac:spMk id="130" creationId="{7D99D04C-256E-440D-AA96-575652B44C95}"/>
          </ac:spMkLst>
        </pc:spChg>
        <pc:spChg chg="mod">
          <ac:chgData name="AL AYUBI, Moch Thoriq Assegaf" userId="89e49ae9-f1bf-4cdc-9af5-3a072d0e59ad" providerId="ADAL" clId="{F6E0A85A-6CF8-4B44-A8B5-BE26F865D158}" dt="2023-06-02T03:07:03.224" v="61" actId="1076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F6E0A85A-6CF8-4B44-A8B5-BE26F865D158}" dt="2023-06-02T03:07:14.456" v="64" actId="1076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F6E0A85A-6CF8-4B44-A8B5-BE26F865D158}" dt="2023-06-02T03:07:56.139" v="77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F6E0A85A-6CF8-4B44-A8B5-BE26F865D158}" dt="2023-06-02T03:08:18.289" v="85" actId="20577"/>
          <ac:spMkLst>
            <pc:docMk/>
            <pc:sldMk cId="3233712479" sldId="258"/>
            <ac:spMk id="139" creationId="{40098CFE-408E-4EEA-B1E8-35D594DFE353}"/>
          </ac:spMkLst>
        </pc:spChg>
        <pc:spChg chg="mod">
          <ac:chgData name="AL AYUBI, Moch Thoriq Assegaf" userId="89e49ae9-f1bf-4cdc-9af5-3a072d0e59ad" providerId="ADAL" clId="{F6E0A85A-6CF8-4B44-A8B5-BE26F865D158}" dt="2023-06-02T03:08:05.673" v="83" actId="20577"/>
          <ac:spMkLst>
            <pc:docMk/>
            <pc:sldMk cId="3233712479" sldId="258"/>
            <ac:spMk id="140" creationId="{A863E8B9-5AE7-4E34-870C-1FBF8EC706B7}"/>
          </ac:spMkLst>
        </pc:spChg>
        <pc:spChg chg="del mod">
          <ac:chgData name="AL AYUBI, Moch Thoriq Assegaf" userId="89e49ae9-f1bf-4cdc-9af5-3a072d0e59ad" providerId="ADAL" clId="{F6E0A85A-6CF8-4B44-A8B5-BE26F865D158}" dt="2023-06-02T03:05:47.466" v="38" actId="478"/>
          <ac:spMkLst>
            <pc:docMk/>
            <pc:sldMk cId="3233712479" sldId="258"/>
            <ac:spMk id="144" creationId="{1386841F-2AF4-4E1A-95B8-2C95E054EA5C}"/>
          </ac:spMkLst>
        </pc:spChg>
        <pc:spChg chg="add mod">
          <ac:chgData name="AL AYUBI, Moch Thoriq Assegaf" userId="89e49ae9-f1bf-4cdc-9af5-3a072d0e59ad" providerId="ADAL" clId="{F6E0A85A-6CF8-4B44-A8B5-BE26F865D158}" dt="2023-06-02T03:16:45.795" v="185" actId="1076"/>
          <ac:spMkLst>
            <pc:docMk/>
            <pc:sldMk cId="3233712479" sldId="258"/>
            <ac:spMk id="144" creationId="{B13B68AB-2F53-4472-B5BC-80C3C624E081}"/>
          </ac:spMkLst>
        </pc:spChg>
        <pc:spChg chg="add mod">
          <ac:chgData name="AL AYUBI, Moch Thoriq Assegaf" userId="89e49ae9-f1bf-4cdc-9af5-3a072d0e59ad" providerId="ADAL" clId="{F6E0A85A-6CF8-4B44-A8B5-BE26F865D158}" dt="2023-06-02T03:09:42.970" v="87" actId="1076"/>
          <ac:spMkLst>
            <pc:docMk/>
            <pc:sldMk cId="3233712479" sldId="258"/>
            <ac:spMk id="147" creationId="{7E1460C6-9529-4B23-BEFD-6BE431A4C8C1}"/>
          </ac:spMkLst>
        </pc:spChg>
        <pc:spChg chg="mod">
          <ac:chgData name="AL AYUBI, Moch Thoriq Assegaf" userId="89e49ae9-f1bf-4cdc-9af5-3a072d0e59ad" providerId="ADAL" clId="{F6E0A85A-6CF8-4B44-A8B5-BE26F865D158}" dt="2023-06-02T03:06:09.791" v="58" actId="1076"/>
          <ac:spMkLst>
            <pc:docMk/>
            <pc:sldMk cId="3233712479" sldId="258"/>
            <ac:spMk id="148" creationId="{6203C84D-FB64-410C-8A6E-2B407A6555E8}"/>
          </ac:spMkLst>
        </pc:spChg>
        <pc:spChg chg="del">
          <ac:chgData name="AL AYUBI, Moch Thoriq Assegaf" userId="89e49ae9-f1bf-4cdc-9af5-3a072d0e59ad" providerId="ADAL" clId="{F6E0A85A-6CF8-4B44-A8B5-BE26F865D158}" dt="2023-06-02T03:05:44.898" v="36" actId="478"/>
          <ac:spMkLst>
            <pc:docMk/>
            <pc:sldMk cId="3233712479" sldId="258"/>
            <ac:spMk id="149" creationId="{E0F514F3-A40E-4FD2-9BA8-28541E547C0B}"/>
          </ac:spMkLst>
        </pc:spChg>
        <pc:spChg chg="del">
          <ac:chgData name="AL AYUBI, Moch Thoriq Assegaf" userId="89e49ae9-f1bf-4cdc-9af5-3a072d0e59ad" providerId="ADAL" clId="{F6E0A85A-6CF8-4B44-A8B5-BE26F865D158}" dt="2023-06-02T03:11:08.542" v="130" actId="478"/>
          <ac:spMkLst>
            <pc:docMk/>
            <pc:sldMk cId="3233712479" sldId="258"/>
            <ac:spMk id="150" creationId="{72CE9314-17A0-4D42-AA34-6928055E1B2A}"/>
          </ac:spMkLst>
        </pc:spChg>
        <pc:spChg chg="del">
          <ac:chgData name="AL AYUBI, Moch Thoriq Assegaf" userId="89e49ae9-f1bf-4cdc-9af5-3a072d0e59ad" providerId="ADAL" clId="{F6E0A85A-6CF8-4B44-A8B5-BE26F865D158}" dt="2023-06-02T03:10:49.206" v="117" actId="478"/>
          <ac:spMkLst>
            <pc:docMk/>
            <pc:sldMk cId="3233712479" sldId="258"/>
            <ac:spMk id="153" creationId="{E53B9234-F664-42CF-9142-DAF8A9F3BB0E}"/>
          </ac:spMkLst>
        </pc:spChg>
        <pc:spChg chg="del">
          <ac:chgData name="AL AYUBI, Moch Thoriq Assegaf" userId="89e49ae9-f1bf-4cdc-9af5-3a072d0e59ad" providerId="ADAL" clId="{F6E0A85A-6CF8-4B44-A8B5-BE26F865D158}" dt="2023-06-02T02:55:44.426" v="1" actId="478"/>
          <ac:spMkLst>
            <pc:docMk/>
            <pc:sldMk cId="3233712479" sldId="258"/>
            <ac:spMk id="155" creationId="{42EE7CF1-4498-4089-A53E-A59739E5BE56}"/>
          </ac:spMkLst>
        </pc:spChg>
        <pc:spChg chg="del">
          <ac:chgData name="AL AYUBI, Moch Thoriq Assegaf" userId="89e49ae9-f1bf-4cdc-9af5-3a072d0e59ad" providerId="ADAL" clId="{F6E0A85A-6CF8-4B44-A8B5-BE26F865D158}" dt="2023-06-02T02:55:42.102" v="0" actId="478"/>
          <ac:spMkLst>
            <pc:docMk/>
            <pc:sldMk cId="3233712479" sldId="258"/>
            <ac:spMk id="157" creationId="{88AFF7D1-7065-4183-B735-533D8B42426A}"/>
          </ac:spMkLst>
        </pc:spChg>
        <pc:spChg chg="del">
          <ac:chgData name="AL AYUBI, Moch Thoriq Assegaf" userId="89e49ae9-f1bf-4cdc-9af5-3a072d0e59ad" providerId="ADAL" clId="{F6E0A85A-6CF8-4B44-A8B5-BE26F865D158}" dt="2023-06-02T02:55:42.102" v="0" actId="478"/>
          <ac:spMkLst>
            <pc:docMk/>
            <pc:sldMk cId="3233712479" sldId="258"/>
            <ac:spMk id="158" creationId="{FA50187C-B80F-4AB0-B05D-E2BA37F14E23}"/>
          </ac:spMkLst>
        </pc:spChg>
        <pc:spChg chg="del">
          <ac:chgData name="AL AYUBI, Moch Thoriq Assegaf" userId="89e49ae9-f1bf-4cdc-9af5-3a072d0e59ad" providerId="ADAL" clId="{F6E0A85A-6CF8-4B44-A8B5-BE26F865D158}" dt="2023-06-02T02:55:42.102" v="0" actId="478"/>
          <ac:spMkLst>
            <pc:docMk/>
            <pc:sldMk cId="3233712479" sldId="258"/>
            <ac:spMk id="159" creationId="{73E1AEFE-BD50-4DB3-86A2-086AB702AB5D}"/>
          </ac:spMkLst>
        </pc:spChg>
        <pc:spChg chg="add mod">
          <ac:chgData name="AL AYUBI, Moch Thoriq Assegaf" userId="89e49ae9-f1bf-4cdc-9af5-3a072d0e59ad" providerId="ADAL" clId="{F6E0A85A-6CF8-4B44-A8B5-BE26F865D158}" dt="2023-06-02T03:11:18.639" v="132" actId="1076"/>
          <ac:spMkLst>
            <pc:docMk/>
            <pc:sldMk cId="3233712479" sldId="258"/>
            <ac:spMk id="160" creationId="{D099A2D4-2CE9-49E9-85C7-D405402D6A10}"/>
          </ac:spMkLst>
        </pc:spChg>
        <pc:spChg chg="add mod">
          <ac:chgData name="AL AYUBI, Moch Thoriq Assegaf" userId="89e49ae9-f1bf-4cdc-9af5-3a072d0e59ad" providerId="ADAL" clId="{F6E0A85A-6CF8-4B44-A8B5-BE26F865D158}" dt="2023-06-02T03:12:02.025" v="135" actId="14100"/>
          <ac:spMkLst>
            <pc:docMk/>
            <pc:sldMk cId="3233712479" sldId="258"/>
            <ac:spMk id="161" creationId="{B4BB4679-40A8-4CFF-ACD4-E19E16DFEE92}"/>
          </ac:spMkLst>
        </pc:spChg>
        <pc:spChg chg="add mod">
          <ac:chgData name="AL AYUBI, Moch Thoriq Assegaf" userId="89e49ae9-f1bf-4cdc-9af5-3a072d0e59ad" providerId="ADAL" clId="{F6E0A85A-6CF8-4B44-A8B5-BE26F865D158}" dt="2023-06-02T03:13:00.037" v="148" actId="1076"/>
          <ac:spMkLst>
            <pc:docMk/>
            <pc:sldMk cId="3233712479" sldId="258"/>
            <ac:spMk id="162" creationId="{4211FDB5-3D5E-4884-BD93-25473524F4D2}"/>
          </ac:spMkLst>
        </pc:spChg>
        <pc:spChg chg="add mod">
          <ac:chgData name="AL AYUBI, Moch Thoriq Assegaf" userId="89e49ae9-f1bf-4cdc-9af5-3a072d0e59ad" providerId="ADAL" clId="{F6E0A85A-6CF8-4B44-A8B5-BE26F865D158}" dt="2023-06-02T03:12:31.072" v="140" actId="1076"/>
          <ac:spMkLst>
            <pc:docMk/>
            <pc:sldMk cId="3233712479" sldId="258"/>
            <ac:spMk id="163" creationId="{112F7D59-9D97-4B82-A0D6-DF63F08BDD46}"/>
          </ac:spMkLst>
        </pc:spChg>
        <pc:spChg chg="add mod">
          <ac:chgData name="AL AYUBI, Moch Thoriq Assegaf" userId="89e49ae9-f1bf-4cdc-9af5-3a072d0e59ad" providerId="ADAL" clId="{F6E0A85A-6CF8-4B44-A8B5-BE26F865D158}" dt="2023-06-02T03:12:35.341" v="142" actId="1076"/>
          <ac:spMkLst>
            <pc:docMk/>
            <pc:sldMk cId="3233712479" sldId="258"/>
            <ac:spMk id="164" creationId="{0960166F-DCD8-4A7A-B6D7-5EE8449B71B5}"/>
          </ac:spMkLst>
        </pc:spChg>
        <pc:spChg chg="add mod">
          <ac:chgData name="AL AYUBI, Moch Thoriq Assegaf" userId="89e49ae9-f1bf-4cdc-9af5-3a072d0e59ad" providerId="ADAL" clId="{F6E0A85A-6CF8-4B44-A8B5-BE26F865D158}" dt="2023-06-02T03:12:57.513" v="147" actId="1076"/>
          <ac:spMkLst>
            <pc:docMk/>
            <pc:sldMk cId="3233712479" sldId="258"/>
            <ac:spMk id="167" creationId="{740F6ABE-316F-451D-BC58-870EBFC9B4B1}"/>
          </ac:spMkLst>
        </pc:spChg>
        <pc:spChg chg="add mod">
          <ac:chgData name="AL AYUBI, Moch Thoriq Assegaf" userId="89e49ae9-f1bf-4cdc-9af5-3a072d0e59ad" providerId="ADAL" clId="{F6E0A85A-6CF8-4B44-A8B5-BE26F865D158}" dt="2023-06-02T03:13:20.488" v="152" actId="1076"/>
          <ac:spMkLst>
            <pc:docMk/>
            <pc:sldMk cId="3233712479" sldId="258"/>
            <ac:spMk id="168" creationId="{4DA5E56B-BA00-4124-8E6D-94E34DE985C4}"/>
          </ac:spMkLst>
        </pc:spChg>
        <pc:spChg chg="add mod">
          <ac:chgData name="AL AYUBI, Moch Thoriq Assegaf" userId="89e49ae9-f1bf-4cdc-9af5-3a072d0e59ad" providerId="ADAL" clId="{F6E0A85A-6CF8-4B44-A8B5-BE26F865D158}" dt="2023-06-02T03:13:46.642" v="156" actId="1076"/>
          <ac:spMkLst>
            <pc:docMk/>
            <pc:sldMk cId="3233712479" sldId="258"/>
            <ac:spMk id="169" creationId="{885C9ECB-6529-426D-97FB-D8A849303D4D}"/>
          </ac:spMkLst>
        </pc:spChg>
        <pc:spChg chg="add mod">
          <ac:chgData name="AL AYUBI, Moch Thoriq Assegaf" userId="89e49ae9-f1bf-4cdc-9af5-3a072d0e59ad" providerId="ADAL" clId="{F6E0A85A-6CF8-4B44-A8B5-BE26F865D158}" dt="2023-06-02T03:13:53.959" v="158" actId="1076"/>
          <ac:spMkLst>
            <pc:docMk/>
            <pc:sldMk cId="3233712479" sldId="258"/>
            <ac:spMk id="171" creationId="{DCD5ADA4-8D3A-4C70-BE80-0B3B5E9EAADA}"/>
          </ac:spMkLst>
        </pc:spChg>
        <pc:spChg chg="add mod">
          <ac:chgData name="AL AYUBI, Moch Thoriq Assegaf" userId="89e49ae9-f1bf-4cdc-9af5-3a072d0e59ad" providerId="ADAL" clId="{F6E0A85A-6CF8-4B44-A8B5-BE26F865D158}" dt="2023-06-02T03:13:59.573" v="160" actId="1076"/>
          <ac:spMkLst>
            <pc:docMk/>
            <pc:sldMk cId="3233712479" sldId="258"/>
            <ac:spMk id="172" creationId="{8CA1D63F-BDEB-4B8D-93B3-A86633FB8148}"/>
          </ac:spMkLst>
        </pc:spChg>
        <pc:spChg chg="add mod">
          <ac:chgData name="AL AYUBI, Moch Thoriq Assegaf" userId="89e49ae9-f1bf-4cdc-9af5-3a072d0e59ad" providerId="ADAL" clId="{F6E0A85A-6CF8-4B44-A8B5-BE26F865D158}" dt="2023-06-02T03:14:07.439" v="162" actId="1076"/>
          <ac:spMkLst>
            <pc:docMk/>
            <pc:sldMk cId="3233712479" sldId="258"/>
            <ac:spMk id="173" creationId="{849AFC1B-DD8C-4E4E-9EA0-79C050E25750}"/>
          </ac:spMkLst>
        </pc:spChg>
        <pc:spChg chg="del">
          <ac:chgData name="AL AYUBI, Moch Thoriq Assegaf" userId="89e49ae9-f1bf-4cdc-9af5-3a072d0e59ad" providerId="ADAL" clId="{F6E0A85A-6CF8-4B44-A8B5-BE26F865D158}" dt="2023-06-02T02:55:42.102" v="0" actId="478"/>
          <ac:spMkLst>
            <pc:docMk/>
            <pc:sldMk cId="3233712479" sldId="258"/>
            <ac:spMk id="176" creationId="{2B9551F8-690A-4AF4-934D-99D0DE0381E7}"/>
          </ac:spMkLst>
        </pc:spChg>
        <pc:spChg chg="del">
          <ac:chgData name="AL AYUBI, Moch Thoriq Assegaf" userId="89e49ae9-f1bf-4cdc-9af5-3a072d0e59ad" providerId="ADAL" clId="{F6E0A85A-6CF8-4B44-A8B5-BE26F865D158}" dt="2023-06-02T02:55:42.102" v="0" actId="478"/>
          <ac:spMkLst>
            <pc:docMk/>
            <pc:sldMk cId="3233712479" sldId="258"/>
            <ac:spMk id="177" creationId="{6C8DCE06-023F-493D-B734-5889901E9BC7}"/>
          </ac:spMkLst>
        </pc:spChg>
        <pc:spChg chg="del">
          <ac:chgData name="AL AYUBI, Moch Thoriq Assegaf" userId="89e49ae9-f1bf-4cdc-9af5-3a072d0e59ad" providerId="ADAL" clId="{F6E0A85A-6CF8-4B44-A8B5-BE26F865D158}" dt="2023-06-02T02:55:42.102" v="0" actId="478"/>
          <ac:spMkLst>
            <pc:docMk/>
            <pc:sldMk cId="3233712479" sldId="258"/>
            <ac:spMk id="178" creationId="{21CF731F-A7B7-442F-8B9B-2E7238311C87}"/>
          </ac:spMkLst>
        </pc:spChg>
        <pc:spChg chg="del">
          <ac:chgData name="AL AYUBI, Moch Thoriq Assegaf" userId="89e49ae9-f1bf-4cdc-9af5-3a072d0e59ad" providerId="ADAL" clId="{F6E0A85A-6CF8-4B44-A8B5-BE26F865D158}" dt="2023-06-02T02:55:42.102" v="0" actId="478"/>
          <ac:spMkLst>
            <pc:docMk/>
            <pc:sldMk cId="3233712479" sldId="258"/>
            <ac:spMk id="179" creationId="{5B52F481-539B-425D-9670-CF9520B0E57F}"/>
          </ac:spMkLst>
        </pc:spChg>
        <pc:spChg chg="del">
          <ac:chgData name="AL AYUBI, Moch Thoriq Assegaf" userId="89e49ae9-f1bf-4cdc-9af5-3a072d0e59ad" providerId="ADAL" clId="{F6E0A85A-6CF8-4B44-A8B5-BE26F865D158}" dt="2023-06-02T02:55:42.102" v="0" actId="478"/>
          <ac:spMkLst>
            <pc:docMk/>
            <pc:sldMk cId="3233712479" sldId="258"/>
            <ac:spMk id="180" creationId="{0D042A3F-1ADC-4109-BF38-F89EA303B264}"/>
          </ac:spMkLst>
        </pc:spChg>
        <pc:graphicFrameChg chg="modGraphic">
          <ac:chgData name="AL AYUBI, Moch Thoriq Assegaf" userId="89e49ae9-f1bf-4cdc-9af5-3a072d0e59ad" providerId="ADAL" clId="{F6E0A85A-6CF8-4B44-A8B5-BE26F865D158}" dt="2023-06-02T03:10:34.934" v="111" actId="14100"/>
          <ac:graphicFrameMkLst>
            <pc:docMk/>
            <pc:sldMk cId="3233712479" sldId="258"/>
            <ac:graphicFrameMk id="12" creationId="{FA6AEDB6-38D6-425B-AE85-3451333E8BA8}"/>
          </ac:graphicFrameMkLst>
        </pc:graphicFrameChg>
        <pc:graphicFrameChg chg="mod modGraphic">
          <ac:chgData name="AL AYUBI, Moch Thoriq Assegaf" userId="89e49ae9-f1bf-4cdc-9af5-3a072d0e59ad" providerId="ADAL" clId="{F6E0A85A-6CF8-4B44-A8B5-BE26F865D158}" dt="2023-06-02T03:14:30.015" v="164" actId="122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F6E0A85A-6CF8-4B44-A8B5-BE26F865D158}" dt="2023-06-02T03:16:37.833" v="184" actId="1076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Graphic">
          <ac:chgData name="AL AYUBI, Moch Thoriq Assegaf" userId="89e49ae9-f1bf-4cdc-9af5-3a072d0e59ad" providerId="ADAL" clId="{F6E0A85A-6CF8-4B44-A8B5-BE26F865D158}" dt="2023-06-02T03:10:54.513" v="129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add del mod">
          <ac:chgData name="AL AYUBI, Moch Thoriq Assegaf" userId="89e49ae9-f1bf-4cdc-9af5-3a072d0e59ad" providerId="ADAL" clId="{F6E0A85A-6CF8-4B44-A8B5-BE26F865D158}" dt="2023-06-02T03:05:55.637" v="41" actId="1076"/>
          <ac:picMkLst>
            <pc:docMk/>
            <pc:sldMk cId="3233712479" sldId="258"/>
            <ac:picMk id="8" creationId="{F7894C61-3F8B-49AC-9B64-5CA4533949F7}"/>
          </ac:picMkLst>
        </pc:picChg>
        <pc:picChg chg="mod">
          <ac:chgData name="AL AYUBI, Moch Thoriq Assegaf" userId="89e49ae9-f1bf-4cdc-9af5-3a072d0e59ad" providerId="ADAL" clId="{F6E0A85A-6CF8-4B44-A8B5-BE26F865D158}" dt="2023-06-02T03:05:58.357" v="42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F6E0A85A-6CF8-4B44-A8B5-BE26F865D158}" dt="2023-06-02T03:07:25.883" v="66" actId="1076"/>
          <ac:picMkLst>
            <pc:docMk/>
            <pc:sldMk cId="3233712479" sldId="258"/>
            <ac:picMk id="126" creationId="{3B816253-854A-4206-A304-02AA482A71A9}"/>
          </ac:picMkLst>
        </pc:picChg>
        <pc:picChg chg="mod">
          <ac:chgData name="AL AYUBI, Moch Thoriq Assegaf" userId="89e49ae9-f1bf-4cdc-9af5-3a072d0e59ad" providerId="ADAL" clId="{F6E0A85A-6CF8-4B44-A8B5-BE26F865D158}" dt="2023-06-02T03:07:10.188" v="63" actId="1076"/>
          <ac:picMkLst>
            <pc:docMk/>
            <pc:sldMk cId="3233712479" sldId="258"/>
            <ac:picMk id="137" creationId="{A268352A-E882-4850-B4BA-2B9C094D9740}"/>
          </ac:picMkLst>
        </pc:picChg>
        <pc:picChg chg="mod">
          <ac:chgData name="AL AYUBI, Moch Thoriq Assegaf" userId="89e49ae9-f1bf-4cdc-9af5-3a072d0e59ad" providerId="ADAL" clId="{F6E0A85A-6CF8-4B44-A8B5-BE26F865D158}" dt="2023-06-02T03:06:46.942" v="59" actId="1076"/>
          <ac:picMkLst>
            <pc:docMk/>
            <pc:sldMk cId="3233712479" sldId="258"/>
            <ac:picMk id="152" creationId="{41EB6266-B851-419B-92D2-0373AEB4701D}"/>
          </ac:picMkLst>
        </pc:picChg>
      </pc:sldChg>
    </pc:docChg>
  </pc:docChgLst>
  <pc:docChgLst>
    <pc:chgData name="AL AYUBI, Moch Thoriq Assegaf" userId="89e49ae9-f1bf-4cdc-9af5-3a072d0e59ad" providerId="ADAL" clId="{59B192BA-BB9A-499F-9D79-5979DF0AFE60}"/>
    <pc:docChg chg="custSel modSld">
      <pc:chgData name="AL AYUBI, Moch Thoriq Assegaf" userId="89e49ae9-f1bf-4cdc-9af5-3a072d0e59ad" providerId="ADAL" clId="{59B192BA-BB9A-499F-9D79-5979DF0AFE60}" dt="2024-09-06T11:19:08.073" v="131"/>
      <pc:docMkLst>
        <pc:docMk/>
      </pc:docMkLst>
      <pc:sldChg chg="modSp mod">
        <pc:chgData name="AL AYUBI, Moch Thoriq Assegaf" userId="89e49ae9-f1bf-4cdc-9af5-3a072d0e59ad" providerId="ADAL" clId="{59B192BA-BB9A-499F-9D79-5979DF0AFE60}" dt="2024-09-06T11:19:01.935" v="129" actId="20577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59B192BA-BB9A-499F-9D79-5979DF0AFE60}" dt="2024-09-06T11:19:01.935" v="129" actId="20577"/>
          <ac:spMkLst>
            <pc:docMk/>
            <pc:sldMk cId="335429979" sldId="260"/>
            <ac:spMk id="2" creationId="{E7510A54-AF5E-467D-C7BC-FEA07403CA5D}"/>
          </ac:spMkLst>
        </pc:spChg>
        <pc:spChg chg="mod">
          <ac:chgData name="AL AYUBI, Moch Thoriq Assegaf" userId="89e49ae9-f1bf-4cdc-9af5-3a072d0e59ad" providerId="ADAL" clId="{59B192BA-BB9A-499F-9D79-5979DF0AFE60}" dt="2024-09-06T11:17:49.077" v="38" actId="20577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59B192BA-BB9A-499F-9D79-5979DF0AFE60}" dt="2024-09-06T11:18:07.759" v="68" actId="20577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59B192BA-BB9A-499F-9D79-5979DF0AFE60}" dt="2024-09-06T11:18:12.622" v="77" actId="20577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59B192BA-BB9A-499F-9D79-5979DF0AFE60}" dt="2024-09-06T11:18:26.093" v="106" actId="20577"/>
          <ac:spMkLst>
            <pc:docMk/>
            <pc:sldMk cId="335429979" sldId="260"/>
            <ac:spMk id="31" creationId="{E073367E-EB5F-8D00-87BE-D279BDEA178C}"/>
          </ac:spMkLst>
        </pc:spChg>
        <pc:graphicFrameChg chg="mod modGraphic">
          <ac:chgData name="AL AYUBI, Moch Thoriq Assegaf" userId="89e49ae9-f1bf-4cdc-9af5-3a072d0e59ad" providerId="ADAL" clId="{59B192BA-BB9A-499F-9D79-5979DF0AFE60}" dt="2024-09-06T11:16:33.414" v="17" actId="120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59B192BA-BB9A-499F-9D79-5979DF0AFE60}" dt="2024-09-06T11:17:16.068" v="22" actId="20577"/>
          <ac:graphicFrameMkLst>
            <pc:docMk/>
            <pc:sldMk cId="335429979" sldId="260"/>
            <ac:graphicFrameMk id="24" creationId="{CD3D0D63-A608-0DBC-F9F4-E7BDCB6E9EE2}"/>
          </ac:graphicFrameMkLst>
        </pc:graphicFrameChg>
      </pc:sldChg>
      <pc:sldChg chg="addSp delSp modSp mod">
        <pc:chgData name="AL AYUBI, Moch Thoriq Assegaf" userId="89e49ae9-f1bf-4cdc-9af5-3a072d0e59ad" providerId="ADAL" clId="{59B192BA-BB9A-499F-9D79-5979DF0AFE60}" dt="2024-09-06T11:19:08.073" v="131"/>
        <pc:sldMkLst>
          <pc:docMk/>
          <pc:sldMk cId="941573539" sldId="261"/>
        </pc:sldMkLst>
        <pc:spChg chg="del">
          <ac:chgData name="AL AYUBI, Moch Thoriq Assegaf" userId="89e49ae9-f1bf-4cdc-9af5-3a072d0e59ad" providerId="ADAL" clId="{59B192BA-BB9A-499F-9D79-5979DF0AFE60}" dt="2024-09-06T11:19:07.767" v="130" actId="478"/>
          <ac:spMkLst>
            <pc:docMk/>
            <pc:sldMk cId="941573539" sldId="261"/>
            <ac:spMk id="11" creationId="{8DCE510F-A18C-9AEA-4D7B-D3E88ADC01AF}"/>
          </ac:spMkLst>
        </pc:spChg>
        <pc:spChg chg="add mod">
          <ac:chgData name="AL AYUBI, Moch Thoriq Assegaf" userId="89e49ae9-f1bf-4cdc-9af5-3a072d0e59ad" providerId="ADAL" clId="{59B192BA-BB9A-499F-9D79-5979DF0AFE60}" dt="2024-09-06T11:19:08.073" v="131"/>
          <ac:spMkLst>
            <pc:docMk/>
            <pc:sldMk cId="941573539" sldId="261"/>
            <ac:spMk id="17" creationId="{97F5F055-C4CE-48DE-D6A1-616ED67E797E}"/>
          </ac:spMkLst>
        </pc:spChg>
        <pc:graphicFrameChg chg="mod modGraphic">
          <ac:chgData name="AL AYUBI, Moch Thoriq Assegaf" userId="89e49ae9-f1bf-4cdc-9af5-3a072d0e59ad" providerId="ADAL" clId="{59B192BA-BB9A-499F-9D79-5979DF0AFE60}" dt="2024-09-06T11:15:47.726" v="10"/>
          <ac:graphicFrameMkLst>
            <pc:docMk/>
            <pc:sldMk cId="941573539" sldId="261"/>
            <ac:graphicFrameMk id="16" creationId="{22755A8A-0171-B520-658F-99146E697572}"/>
          </ac:graphicFrameMkLst>
        </pc:graphicFrameChg>
      </pc:sldChg>
    </pc:docChg>
  </pc:docChgLst>
  <pc:docChgLst>
    <pc:chgData name="AL AYUBI, Moch Thoriq Assegaf" userId="89e49ae9-f1bf-4cdc-9af5-3a072d0e59ad" providerId="ADAL" clId="{48A730BB-96DD-4471-840D-1B68D8942DC6}"/>
    <pc:docChg chg="custSel modSld">
      <pc:chgData name="AL AYUBI, Moch Thoriq Assegaf" userId="89e49ae9-f1bf-4cdc-9af5-3a072d0e59ad" providerId="ADAL" clId="{48A730BB-96DD-4471-840D-1B68D8942DC6}" dt="2025-06-01T10:37:41.108" v="110" actId="255"/>
      <pc:docMkLst>
        <pc:docMk/>
      </pc:docMkLst>
      <pc:sldChg chg="delSp modSp mod">
        <pc:chgData name="AL AYUBI, Moch Thoriq Assegaf" userId="89e49ae9-f1bf-4cdc-9af5-3a072d0e59ad" providerId="ADAL" clId="{48A730BB-96DD-4471-840D-1B68D8942DC6}" dt="2025-06-01T10:37:37.008" v="109" actId="255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48A730BB-96DD-4471-840D-1B68D8942DC6}" dt="2025-06-01T10:25:32.071" v="11" actId="20577"/>
          <ac:spMkLst>
            <pc:docMk/>
            <pc:sldMk cId="1457485878" sldId="263"/>
            <ac:spMk id="12" creationId="{F37DD3AC-9772-AC60-781E-2825A0F48F8B}"/>
          </ac:spMkLst>
        </pc:spChg>
        <pc:spChg chg="del">
          <ac:chgData name="AL AYUBI, Moch Thoriq Assegaf" userId="89e49ae9-f1bf-4cdc-9af5-3a072d0e59ad" providerId="ADAL" clId="{48A730BB-96DD-4471-840D-1B68D8942DC6}" dt="2025-06-01T10:25:35.163" v="12" actId="478"/>
          <ac:spMkLst>
            <pc:docMk/>
            <pc:sldMk cId="1457485878" sldId="263"/>
            <ac:spMk id="16" creationId="{0BEE1468-32C4-C845-B96C-907F3A38C9DD}"/>
          </ac:spMkLst>
        </pc:spChg>
        <pc:grpChg chg="mod">
          <ac:chgData name="AL AYUBI, Moch Thoriq Assegaf" userId="89e49ae9-f1bf-4cdc-9af5-3a072d0e59ad" providerId="ADAL" clId="{48A730BB-96DD-4471-840D-1B68D8942DC6}" dt="2025-06-01T10:36:37.532" v="68" actId="1076"/>
          <ac:grpSpMkLst>
            <pc:docMk/>
            <pc:sldMk cId="1457485878" sldId="263"/>
            <ac:grpSpMk id="47" creationId="{8144EE2D-E407-2030-952D-290FB1BD48CA}"/>
          </ac:grpSpMkLst>
        </pc:grpChg>
        <pc:graphicFrameChg chg="mod modGraphic">
          <ac:chgData name="AL AYUBI, Moch Thoriq Assegaf" userId="89e49ae9-f1bf-4cdc-9af5-3a072d0e59ad" providerId="ADAL" clId="{48A730BB-96DD-4471-840D-1B68D8942DC6}" dt="2025-06-01T10:37:15.818" v="84" actId="20577"/>
          <ac:graphicFrameMkLst>
            <pc:docMk/>
            <pc:sldMk cId="1457485878" sldId="263"/>
            <ac:graphicFrameMk id="32" creationId="{A99EC13F-7678-3374-D7C2-9B86208068DF}"/>
          </ac:graphicFrameMkLst>
        </pc:graphicFrameChg>
        <pc:graphicFrameChg chg="mod modGraphic">
          <ac:chgData name="AL AYUBI, Moch Thoriq Assegaf" userId="89e49ae9-f1bf-4cdc-9af5-3a072d0e59ad" providerId="ADAL" clId="{48A730BB-96DD-4471-840D-1B68D8942DC6}" dt="2025-06-01T10:37:37.008" v="109" actId="255"/>
          <ac:graphicFrameMkLst>
            <pc:docMk/>
            <pc:sldMk cId="1457485878" sldId="263"/>
            <ac:graphicFrameMk id="50" creationId="{5B852914-3477-287E-6780-C5C118C4002B}"/>
          </ac:graphicFrameMkLst>
        </pc:graphicFrameChg>
      </pc:sldChg>
      <pc:sldChg chg="delSp modSp mod">
        <pc:chgData name="AL AYUBI, Moch Thoriq Assegaf" userId="89e49ae9-f1bf-4cdc-9af5-3a072d0e59ad" providerId="ADAL" clId="{48A730BB-96DD-4471-840D-1B68D8942DC6}" dt="2025-06-01T10:37:41.108" v="110" actId="255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48A730BB-96DD-4471-840D-1B68D8942DC6}" dt="2025-06-01T10:26:31.321" v="37" actId="1076"/>
          <ac:spMkLst>
            <pc:docMk/>
            <pc:sldMk cId="3447788907" sldId="264"/>
            <ac:spMk id="5" creationId="{6C0F8D3E-ABA1-EA85-F2B1-92462CB6F7C2}"/>
          </ac:spMkLst>
        </pc:spChg>
        <pc:spChg chg="mod">
          <ac:chgData name="AL AYUBI, Moch Thoriq Assegaf" userId="89e49ae9-f1bf-4cdc-9af5-3a072d0e59ad" providerId="ADAL" clId="{48A730BB-96DD-4471-840D-1B68D8942DC6}" dt="2025-06-01T10:26:31.321" v="37" actId="1076"/>
          <ac:spMkLst>
            <pc:docMk/>
            <pc:sldMk cId="3447788907" sldId="264"/>
            <ac:spMk id="6" creationId="{FC4C6211-20F9-E4E7-4415-217F528BC670}"/>
          </ac:spMkLst>
        </pc:spChg>
        <pc:spChg chg="mod">
          <ac:chgData name="AL AYUBI, Moch Thoriq Assegaf" userId="89e49ae9-f1bf-4cdc-9af5-3a072d0e59ad" providerId="ADAL" clId="{48A730BB-96DD-4471-840D-1B68D8942DC6}" dt="2025-06-01T10:26:31.321" v="37" actId="1076"/>
          <ac:spMkLst>
            <pc:docMk/>
            <pc:sldMk cId="3447788907" sldId="264"/>
            <ac:spMk id="7" creationId="{D8CAFE02-2012-DE05-0FA5-18C935BF2332}"/>
          </ac:spMkLst>
        </pc:spChg>
        <pc:spChg chg="del">
          <ac:chgData name="AL AYUBI, Moch Thoriq Assegaf" userId="89e49ae9-f1bf-4cdc-9af5-3a072d0e59ad" providerId="ADAL" clId="{48A730BB-96DD-4471-840D-1B68D8942DC6}" dt="2025-06-01T10:25:39.739" v="13" actId="478"/>
          <ac:spMkLst>
            <pc:docMk/>
            <pc:sldMk cId="3447788907" sldId="264"/>
            <ac:spMk id="8" creationId="{E42F4E3E-C4C9-F91E-873D-90B9D2FA604E}"/>
          </ac:spMkLst>
        </pc:spChg>
        <pc:spChg chg="mod">
          <ac:chgData name="AL AYUBI, Moch Thoriq Assegaf" userId="89e49ae9-f1bf-4cdc-9af5-3a072d0e59ad" providerId="ADAL" clId="{48A730BB-96DD-4471-840D-1B68D8942DC6}" dt="2025-06-01T10:26:31.321" v="37" actId="1076"/>
          <ac:spMkLst>
            <pc:docMk/>
            <pc:sldMk cId="3447788907" sldId="264"/>
            <ac:spMk id="9" creationId="{23FF7F79-89E7-EA23-8D74-428304643246}"/>
          </ac:spMkLst>
        </pc:spChg>
        <pc:spChg chg="mod">
          <ac:chgData name="AL AYUBI, Moch Thoriq Assegaf" userId="89e49ae9-f1bf-4cdc-9af5-3a072d0e59ad" providerId="ADAL" clId="{48A730BB-96DD-4471-840D-1B68D8942DC6}" dt="2025-06-01T10:26:31.321" v="37" actId="1076"/>
          <ac:spMkLst>
            <pc:docMk/>
            <pc:sldMk cId="3447788907" sldId="264"/>
            <ac:spMk id="13" creationId="{2A88D588-2F24-45FE-8FE7-198189DC3BD6}"/>
          </ac:spMkLst>
        </pc:spChg>
        <pc:spChg chg="mod">
          <ac:chgData name="AL AYUBI, Moch Thoriq Assegaf" userId="89e49ae9-f1bf-4cdc-9af5-3a072d0e59ad" providerId="ADAL" clId="{48A730BB-96DD-4471-840D-1B68D8942DC6}" dt="2025-06-01T10:26:31.321" v="37" actId="1076"/>
          <ac:spMkLst>
            <pc:docMk/>
            <pc:sldMk cId="3447788907" sldId="264"/>
            <ac:spMk id="14" creationId="{62B53654-B3C1-BFE7-94F4-A78D905E3FEB}"/>
          </ac:spMkLst>
        </pc:spChg>
        <pc:grpChg chg="mod">
          <ac:chgData name="AL AYUBI, Moch Thoriq Assegaf" userId="89e49ae9-f1bf-4cdc-9af5-3a072d0e59ad" providerId="ADAL" clId="{48A730BB-96DD-4471-840D-1B68D8942DC6}" dt="2025-06-01T10:26:31.321" v="37" actId="1076"/>
          <ac:grpSpMkLst>
            <pc:docMk/>
            <pc:sldMk cId="3447788907" sldId="264"/>
            <ac:grpSpMk id="4" creationId="{9AAEDC33-F68D-0241-20B3-A0F217E9B2D3}"/>
          </ac:grpSpMkLst>
        </pc:grpChg>
        <pc:graphicFrameChg chg="modGraphic">
          <ac:chgData name="AL AYUBI, Moch Thoriq Assegaf" userId="89e49ae9-f1bf-4cdc-9af5-3a072d0e59ad" providerId="ADAL" clId="{48A730BB-96DD-4471-840D-1B68D8942DC6}" dt="2025-06-01T10:37:41.108" v="110" actId="255"/>
          <ac:graphicFrameMkLst>
            <pc:docMk/>
            <pc:sldMk cId="3447788907" sldId="264"/>
            <ac:graphicFrameMk id="30" creationId="{F9F9E4FB-6787-6EF8-AFC2-FC7B0C6F4AE1}"/>
          </ac:graphicFrameMkLst>
        </pc:graphicFrameChg>
        <pc:picChg chg="mod">
          <ac:chgData name="AL AYUBI, Moch Thoriq Assegaf" userId="89e49ae9-f1bf-4cdc-9af5-3a072d0e59ad" providerId="ADAL" clId="{48A730BB-96DD-4471-840D-1B68D8942DC6}" dt="2025-06-01T10:26:31.321" v="37" actId="1076"/>
          <ac:picMkLst>
            <pc:docMk/>
            <pc:sldMk cId="3447788907" sldId="264"/>
            <ac:picMk id="10" creationId="{AC16FF9B-F007-227D-D093-4A7AE43ADAED}"/>
          </ac:picMkLst>
        </pc:picChg>
        <pc:picChg chg="mod">
          <ac:chgData name="AL AYUBI, Moch Thoriq Assegaf" userId="89e49ae9-f1bf-4cdc-9af5-3a072d0e59ad" providerId="ADAL" clId="{48A730BB-96DD-4471-840D-1B68D8942DC6}" dt="2025-06-01T10:26:31.321" v="37" actId="1076"/>
          <ac:picMkLst>
            <pc:docMk/>
            <pc:sldMk cId="3447788907" sldId="264"/>
            <ac:picMk id="11" creationId="{E3E7E54F-417B-EE53-A777-2B59912EF28E}"/>
          </ac:picMkLst>
        </pc:picChg>
        <pc:picChg chg="mod">
          <ac:chgData name="AL AYUBI, Moch Thoriq Assegaf" userId="89e49ae9-f1bf-4cdc-9af5-3a072d0e59ad" providerId="ADAL" clId="{48A730BB-96DD-4471-840D-1B68D8942DC6}" dt="2025-06-01T10:26:31.321" v="37" actId="1076"/>
          <ac:picMkLst>
            <pc:docMk/>
            <pc:sldMk cId="3447788907" sldId="264"/>
            <ac:picMk id="12" creationId="{C41D5B32-94E9-8658-807C-9B663DD60544}"/>
          </ac:picMkLst>
        </pc:picChg>
      </pc:sldChg>
    </pc:docChg>
  </pc:docChgLst>
  <pc:docChgLst>
    <pc:chgData name="AL AYUBI, Moch Thoriq Assegaf" userId="89e49ae9-f1bf-4cdc-9af5-3a072d0e59ad" providerId="ADAL" clId="{869CAA36-D85D-4682-8E2B-EBF8060714F6}"/>
    <pc:docChg chg="custSel modSld">
      <pc:chgData name="AL AYUBI, Moch Thoriq Assegaf" userId="89e49ae9-f1bf-4cdc-9af5-3a072d0e59ad" providerId="ADAL" clId="{869CAA36-D85D-4682-8E2B-EBF8060714F6}" dt="2023-03-21T02:46:20.123" v="600" actId="255"/>
      <pc:docMkLst>
        <pc:docMk/>
      </pc:docMkLst>
      <pc:sldChg chg="delSp modSp mod">
        <pc:chgData name="AL AYUBI, Moch Thoriq Assegaf" userId="89e49ae9-f1bf-4cdc-9af5-3a072d0e59ad" providerId="ADAL" clId="{869CAA36-D85D-4682-8E2B-EBF8060714F6}" dt="2023-03-21T02:46:20.123" v="600" actId="255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869CAA36-D85D-4682-8E2B-EBF8060714F6}" dt="2023-03-21T01:33:10.051" v="50" actId="20577"/>
          <ac:spMkLst>
            <pc:docMk/>
            <pc:sldMk cId="3233712479" sldId="258"/>
            <ac:spMk id="2" creationId="{2BB5ABE1-20AD-4751-8C04-CAA2C16D0858}"/>
          </ac:spMkLst>
        </pc:spChg>
        <pc:spChg chg="mod">
          <ac:chgData name="AL AYUBI, Moch Thoriq Assegaf" userId="89e49ae9-f1bf-4cdc-9af5-3a072d0e59ad" providerId="ADAL" clId="{869CAA36-D85D-4682-8E2B-EBF8060714F6}" dt="2023-03-21T01:33:07.311" v="46" actId="20577"/>
          <ac:spMkLst>
            <pc:docMk/>
            <pc:sldMk cId="3233712479" sldId="258"/>
            <ac:spMk id="4" creationId="{A7B297A0-787D-7D15-FBD3-0466EF6FF98B}"/>
          </ac:spMkLst>
        </pc:spChg>
        <pc:spChg chg="del mod">
          <ac:chgData name="AL AYUBI, Moch Thoriq Assegaf" userId="89e49ae9-f1bf-4cdc-9af5-3a072d0e59ad" providerId="ADAL" clId="{869CAA36-D85D-4682-8E2B-EBF8060714F6}" dt="2023-03-21T02:38:46.888" v="472" actId="478"/>
          <ac:spMkLst>
            <pc:docMk/>
            <pc:sldMk cId="3233712479" sldId="258"/>
            <ac:spMk id="5" creationId="{06680FBE-3CA1-45CC-8976-3F7672287598}"/>
          </ac:spMkLst>
        </pc:spChg>
        <pc:spChg chg="mod">
          <ac:chgData name="AL AYUBI, Moch Thoriq Assegaf" userId="89e49ae9-f1bf-4cdc-9af5-3a072d0e59ad" providerId="ADAL" clId="{869CAA36-D85D-4682-8E2B-EBF8060714F6}" dt="2023-03-21T02:38:14.095" v="467" actId="404"/>
          <ac:spMkLst>
            <pc:docMk/>
            <pc:sldMk cId="3233712479" sldId="258"/>
            <ac:spMk id="76" creationId="{B7B942BD-2E32-4D32-BE86-EC64B32C7E8B}"/>
          </ac:spMkLst>
        </pc:spChg>
        <pc:spChg chg="mod">
          <ac:chgData name="AL AYUBI, Moch Thoriq Assegaf" userId="89e49ae9-f1bf-4cdc-9af5-3a072d0e59ad" providerId="ADAL" clId="{869CAA36-D85D-4682-8E2B-EBF8060714F6}" dt="2023-03-21T02:41:21.924" v="497" actId="14100"/>
          <ac:spMkLst>
            <pc:docMk/>
            <pc:sldMk cId="3233712479" sldId="258"/>
            <ac:spMk id="81" creationId="{7538774A-98F4-4E4A-919A-68AA998E2BEF}"/>
          </ac:spMkLst>
        </pc:spChg>
        <pc:spChg chg="mod">
          <ac:chgData name="AL AYUBI, Moch Thoriq Assegaf" userId="89e49ae9-f1bf-4cdc-9af5-3a072d0e59ad" providerId="ADAL" clId="{869CAA36-D85D-4682-8E2B-EBF8060714F6}" dt="2023-03-21T02:38:51.878" v="473" actId="207"/>
          <ac:spMkLst>
            <pc:docMk/>
            <pc:sldMk cId="3233712479" sldId="258"/>
            <ac:spMk id="90" creationId="{205CC65B-A46C-49CE-B077-CCA63AEAE7E2}"/>
          </ac:spMkLst>
        </pc:spChg>
        <pc:spChg chg="mod">
          <ac:chgData name="AL AYUBI, Moch Thoriq Assegaf" userId="89e49ae9-f1bf-4cdc-9af5-3a072d0e59ad" providerId="ADAL" clId="{869CAA36-D85D-4682-8E2B-EBF8060714F6}" dt="2023-03-21T02:39:00.188" v="475" actId="207"/>
          <ac:spMkLst>
            <pc:docMk/>
            <pc:sldMk cId="3233712479" sldId="258"/>
            <ac:spMk id="103" creationId="{89FB0938-91AA-45E9-9F47-6E6E3B651F63}"/>
          </ac:spMkLst>
        </pc:spChg>
        <pc:spChg chg="mod">
          <ac:chgData name="AL AYUBI, Moch Thoriq Assegaf" userId="89e49ae9-f1bf-4cdc-9af5-3a072d0e59ad" providerId="ADAL" clId="{869CAA36-D85D-4682-8E2B-EBF8060714F6}" dt="2023-03-21T02:38:57.838" v="474" actId="207"/>
          <ac:spMkLst>
            <pc:docMk/>
            <pc:sldMk cId="3233712479" sldId="258"/>
            <ac:spMk id="105" creationId="{8041EE5B-9775-4800-93E1-50F98CDC6EDA}"/>
          </ac:spMkLst>
        </pc:spChg>
        <pc:grpChg chg="mod">
          <ac:chgData name="AL AYUBI, Moch Thoriq Assegaf" userId="89e49ae9-f1bf-4cdc-9af5-3a072d0e59ad" providerId="ADAL" clId="{869CAA36-D85D-4682-8E2B-EBF8060714F6}" dt="2023-03-21T01:32:55.202" v="35" actId="1076"/>
          <ac:grpSpMkLst>
            <pc:docMk/>
            <pc:sldMk cId="3233712479" sldId="258"/>
            <ac:grpSpMk id="9" creationId="{3ACC7643-3495-4EB4-96F4-A904CEF99036}"/>
          </ac:grpSpMkLst>
        </pc:grpChg>
        <pc:grpChg chg="mod">
          <ac:chgData name="AL AYUBI, Moch Thoriq Assegaf" userId="89e49ae9-f1bf-4cdc-9af5-3a072d0e59ad" providerId="ADAL" clId="{869CAA36-D85D-4682-8E2B-EBF8060714F6}" dt="2023-03-21T02:45:55.018" v="598" actId="1076"/>
          <ac:grpSpMkLst>
            <pc:docMk/>
            <pc:sldMk cId="3233712479" sldId="258"/>
            <ac:grpSpMk id="73" creationId="{C0CF42B3-B525-4D8A-9651-D03332E21876}"/>
          </ac:grpSpMkLst>
        </pc:grpChg>
        <pc:grpChg chg="mod">
          <ac:chgData name="AL AYUBI, Moch Thoriq Assegaf" userId="89e49ae9-f1bf-4cdc-9af5-3a072d0e59ad" providerId="ADAL" clId="{869CAA36-D85D-4682-8E2B-EBF8060714F6}" dt="2023-03-21T02:41:27.546" v="498" actId="1076"/>
          <ac:grpSpMkLst>
            <pc:docMk/>
            <pc:sldMk cId="3233712479" sldId="258"/>
            <ac:grpSpMk id="80" creationId="{34AE9CCE-BA84-450F-9424-AA602A64D7C8}"/>
          </ac:grpSpMkLst>
        </pc:grpChg>
        <pc:grpChg chg="mod">
          <ac:chgData name="AL AYUBI, Moch Thoriq Assegaf" userId="89e49ae9-f1bf-4cdc-9af5-3a072d0e59ad" providerId="ADAL" clId="{869CAA36-D85D-4682-8E2B-EBF8060714F6}" dt="2023-03-21T02:41:30.786" v="499" actId="1076"/>
          <ac:grpSpMkLst>
            <pc:docMk/>
            <pc:sldMk cId="3233712479" sldId="258"/>
            <ac:grpSpMk id="83" creationId="{D16254F8-6F62-45AA-98A3-51AC316B28C0}"/>
          </ac:grpSpMkLst>
        </pc:grpChg>
        <pc:graphicFrameChg chg="mod modGraphic">
          <ac:chgData name="AL AYUBI, Moch Thoriq Assegaf" userId="89e49ae9-f1bf-4cdc-9af5-3a072d0e59ad" providerId="ADAL" clId="{869CAA36-D85D-4682-8E2B-EBF8060714F6}" dt="2023-03-21T02:45:12.411" v="539" actId="20577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 modGraphic">
          <ac:chgData name="AL AYUBI, Moch Thoriq Assegaf" userId="89e49ae9-f1bf-4cdc-9af5-3a072d0e59ad" providerId="ADAL" clId="{869CAA36-D85D-4682-8E2B-EBF8060714F6}" dt="2023-03-21T02:46:20.123" v="600" actId="255"/>
          <ac:graphicFrameMkLst>
            <pc:docMk/>
            <pc:sldMk cId="3233712479" sldId="258"/>
            <ac:graphicFrameMk id="78" creationId="{749691DF-2B3E-4396-8197-560C932E95CE}"/>
          </ac:graphicFrameMkLst>
        </pc:graphicFrameChg>
      </pc:sldChg>
    </pc:docChg>
  </pc:docChgLst>
  <pc:docChgLst>
    <pc:chgData name="AL AYUBI, Moch Thoriq Assegaf" userId="89e49ae9-f1bf-4cdc-9af5-3a072d0e59ad" providerId="ADAL" clId="{E7CB33B5-6417-4734-9F3E-E2263C103EA6}"/>
    <pc:docChg chg="undo custSel modSld">
      <pc:chgData name="AL AYUBI, Moch Thoriq Assegaf" userId="89e49ae9-f1bf-4cdc-9af5-3a072d0e59ad" providerId="ADAL" clId="{E7CB33B5-6417-4734-9F3E-E2263C103EA6}" dt="2025-07-27T10:01:24.133" v="77" actId="20577"/>
      <pc:docMkLst>
        <pc:docMk/>
      </pc:docMkLst>
      <pc:sldChg chg="modSp mod">
        <pc:chgData name="AL AYUBI, Moch Thoriq Assegaf" userId="89e49ae9-f1bf-4cdc-9af5-3a072d0e59ad" providerId="ADAL" clId="{E7CB33B5-6417-4734-9F3E-E2263C103EA6}" dt="2025-07-27T09:58:33.978" v="54" actId="1076"/>
        <pc:sldMkLst>
          <pc:docMk/>
          <pc:sldMk cId="1457485878" sldId="263"/>
        </pc:sldMkLst>
        <pc:spChg chg="mod">
          <ac:chgData name="AL AYUBI, Moch Thoriq Assegaf" userId="89e49ae9-f1bf-4cdc-9af5-3a072d0e59ad" providerId="ADAL" clId="{E7CB33B5-6417-4734-9F3E-E2263C103EA6}" dt="2025-07-27T09:55:08.588" v="12" actId="20577"/>
          <ac:spMkLst>
            <pc:docMk/>
            <pc:sldMk cId="1457485878" sldId="263"/>
            <ac:spMk id="12" creationId="{F37DD3AC-9772-AC60-781E-2825A0F48F8B}"/>
          </ac:spMkLst>
        </pc:spChg>
        <pc:grpChg chg="mod">
          <ac:chgData name="AL AYUBI, Moch Thoriq Assegaf" userId="89e49ae9-f1bf-4cdc-9af5-3a072d0e59ad" providerId="ADAL" clId="{E7CB33B5-6417-4734-9F3E-E2263C103EA6}" dt="2025-07-27T09:58:33.978" v="54" actId="1076"/>
          <ac:grpSpMkLst>
            <pc:docMk/>
            <pc:sldMk cId="1457485878" sldId="263"/>
            <ac:grpSpMk id="3" creationId="{4E9F6038-AD05-0CD2-3433-3B37670628F0}"/>
          </ac:grpSpMkLst>
        </pc:grpChg>
        <pc:graphicFrameChg chg="mod">
          <ac:chgData name="AL AYUBI, Moch Thoriq Assegaf" userId="89e49ae9-f1bf-4cdc-9af5-3a072d0e59ad" providerId="ADAL" clId="{E7CB33B5-6417-4734-9F3E-E2263C103EA6}" dt="2025-07-27T09:58:33.978" v="54" actId="1076"/>
          <ac:graphicFrameMkLst>
            <pc:docMk/>
            <pc:sldMk cId="1457485878" sldId="263"/>
            <ac:graphicFrameMk id="2" creationId="{6AEDDF67-00D7-E3AB-938D-13E6E3865CDA}"/>
          </ac:graphicFrameMkLst>
        </pc:graphicFrameChg>
        <pc:graphicFrameChg chg="mod modGraphic">
          <ac:chgData name="AL AYUBI, Moch Thoriq Assegaf" userId="89e49ae9-f1bf-4cdc-9af5-3a072d0e59ad" providerId="ADAL" clId="{E7CB33B5-6417-4734-9F3E-E2263C103EA6}" dt="2025-07-27T09:58:27.459" v="53" actId="403"/>
          <ac:graphicFrameMkLst>
            <pc:docMk/>
            <pc:sldMk cId="1457485878" sldId="263"/>
            <ac:graphicFrameMk id="32" creationId="{A99EC13F-7678-3374-D7C2-9B86208068DF}"/>
          </ac:graphicFrameMkLst>
        </pc:graphicFrameChg>
      </pc:sldChg>
      <pc:sldChg chg="modSp mod">
        <pc:chgData name="AL AYUBI, Moch Thoriq Assegaf" userId="89e49ae9-f1bf-4cdc-9af5-3a072d0e59ad" providerId="ADAL" clId="{E7CB33B5-6417-4734-9F3E-E2263C103EA6}" dt="2025-07-27T10:01:24.133" v="77" actId="20577"/>
        <pc:sldMkLst>
          <pc:docMk/>
          <pc:sldMk cId="3447788907" sldId="264"/>
        </pc:sldMkLst>
        <pc:spChg chg="mod">
          <ac:chgData name="AL AYUBI, Moch Thoriq Assegaf" userId="89e49ae9-f1bf-4cdc-9af5-3a072d0e59ad" providerId="ADAL" clId="{E7CB33B5-6417-4734-9F3E-E2263C103EA6}" dt="2025-07-27T09:55:17.873" v="25" actId="20577"/>
          <ac:spMkLst>
            <pc:docMk/>
            <pc:sldMk cId="3447788907" sldId="264"/>
            <ac:spMk id="9" creationId="{23FF7F79-89E7-EA23-8D74-428304643246}"/>
          </ac:spMkLst>
        </pc:spChg>
        <pc:graphicFrameChg chg="mod modGraphic">
          <ac:chgData name="AL AYUBI, Moch Thoriq Assegaf" userId="89e49ae9-f1bf-4cdc-9af5-3a072d0e59ad" providerId="ADAL" clId="{E7CB33B5-6417-4734-9F3E-E2263C103EA6}" dt="2025-07-27T10:01:24.133" v="77" actId="20577"/>
          <ac:graphicFrameMkLst>
            <pc:docMk/>
            <pc:sldMk cId="3447788907" sldId="264"/>
            <ac:graphicFrameMk id="30" creationId="{F9F9E4FB-6787-6EF8-AFC2-FC7B0C6F4AE1}"/>
          </ac:graphicFrameMkLst>
        </pc:graphicFrameChg>
      </pc:sldChg>
    </pc:docChg>
  </pc:docChgLst>
  <pc:docChgLst>
    <pc:chgData name="AL AYUBI, Moch Thoriq Assegaf" userId="89e49ae9-f1bf-4cdc-9af5-3a072d0e59ad" providerId="ADAL" clId="{7E317C24-5329-4FE1-8201-DF8C472CE50E}"/>
    <pc:docChg chg="custSel modSld">
      <pc:chgData name="AL AYUBI, Moch Thoriq Assegaf" userId="89e49ae9-f1bf-4cdc-9af5-3a072d0e59ad" providerId="ADAL" clId="{7E317C24-5329-4FE1-8201-DF8C472CE50E}" dt="2023-06-23T02:52:04.003" v="154" actId="207"/>
      <pc:docMkLst>
        <pc:docMk/>
      </pc:docMkLst>
      <pc:sldChg chg="addSp delSp modSp mod">
        <pc:chgData name="AL AYUBI, Moch Thoriq Assegaf" userId="89e49ae9-f1bf-4cdc-9af5-3a072d0e59ad" providerId="ADAL" clId="{7E317C24-5329-4FE1-8201-DF8C472CE50E}" dt="2023-06-23T02:52:04.003" v="154" actId="207"/>
        <pc:sldMkLst>
          <pc:docMk/>
          <pc:sldMk cId="3233712479" sldId="258"/>
        </pc:sldMkLst>
        <pc:spChg chg="mod">
          <ac:chgData name="AL AYUBI, Moch Thoriq Assegaf" userId="89e49ae9-f1bf-4cdc-9af5-3a072d0e59ad" providerId="ADAL" clId="{7E317C24-5329-4FE1-8201-DF8C472CE50E}" dt="2023-06-23T02:33:27.511" v="9" actId="20577"/>
          <ac:spMkLst>
            <pc:docMk/>
            <pc:sldMk cId="3233712479" sldId="258"/>
            <ac:spMk id="4" creationId="{A7B297A0-787D-7D15-FBD3-0466EF6FF98B}"/>
          </ac:spMkLst>
        </pc:spChg>
        <pc:spChg chg="mod">
          <ac:chgData name="AL AYUBI, Moch Thoriq Assegaf" userId="89e49ae9-f1bf-4cdc-9af5-3a072d0e59ad" providerId="ADAL" clId="{7E317C24-5329-4FE1-8201-DF8C472CE50E}" dt="2023-06-23T02:46:56.406" v="70" actId="20577"/>
          <ac:spMkLst>
            <pc:docMk/>
            <pc:sldMk cId="3233712479" sldId="258"/>
            <ac:spMk id="27" creationId="{56A72CC8-CE52-4C39-AB58-E792897DE88D}"/>
          </ac:spMkLst>
        </pc:spChg>
        <pc:spChg chg="mod">
          <ac:chgData name="AL AYUBI, Moch Thoriq Assegaf" userId="89e49ae9-f1bf-4cdc-9af5-3a072d0e59ad" providerId="ADAL" clId="{7E317C24-5329-4FE1-8201-DF8C472CE50E}" dt="2023-06-23T02:43:40.422" v="32" actId="20577"/>
          <ac:spMkLst>
            <pc:docMk/>
            <pc:sldMk cId="3233712479" sldId="258"/>
            <ac:spMk id="131" creationId="{040C48DC-6E1B-405C-BD67-AEB2DB24FF94}"/>
          </ac:spMkLst>
        </pc:spChg>
        <pc:spChg chg="mod">
          <ac:chgData name="AL AYUBI, Moch Thoriq Assegaf" userId="89e49ae9-f1bf-4cdc-9af5-3a072d0e59ad" providerId="ADAL" clId="{7E317C24-5329-4FE1-8201-DF8C472CE50E}" dt="2023-06-23T02:43:45.621" v="40" actId="20577"/>
          <ac:spMkLst>
            <pc:docMk/>
            <pc:sldMk cId="3233712479" sldId="258"/>
            <ac:spMk id="132" creationId="{9671F570-BC5F-48F2-B966-E22D9B44F1AD}"/>
          </ac:spMkLst>
        </pc:spChg>
        <pc:spChg chg="mod">
          <ac:chgData name="AL AYUBI, Moch Thoriq Assegaf" userId="89e49ae9-f1bf-4cdc-9af5-3a072d0e59ad" providerId="ADAL" clId="{7E317C24-5329-4FE1-8201-DF8C472CE50E}" dt="2023-06-23T02:47:13.665" v="82" actId="20577"/>
          <ac:spMkLst>
            <pc:docMk/>
            <pc:sldMk cId="3233712479" sldId="258"/>
            <ac:spMk id="134" creationId="{D0C488BF-97D3-4021-B3C7-FB27FF03EECA}"/>
          </ac:spMkLst>
        </pc:spChg>
        <pc:spChg chg="mod">
          <ac:chgData name="AL AYUBI, Moch Thoriq Assegaf" userId="89e49ae9-f1bf-4cdc-9af5-3a072d0e59ad" providerId="ADAL" clId="{7E317C24-5329-4FE1-8201-DF8C472CE50E}" dt="2023-06-23T02:46:48.171" v="64" actId="20577"/>
          <ac:spMkLst>
            <pc:docMk/>
            <pc:sldMk cId="3233712479" sldId="258"/>
            <ac:spMk id="135" creationId="{7F67E718-25D0-4829-90FE-048C92AA24B6}"/>
          </ac:spMkLst>
        </pc:spChg>
        <pc:spChg chg="mod">
          <ac:chgData name="AL AYUBI, Moch Thoriq Assegaf" userId="89e49ae9-f1bf-4cdc-9af5-3a072d0e59ad" providerId="ADAL" clId="{7E317C24-5329-4FE1-8201-DF8C472CE50E}" dt="2023-06-23T02:47:08.657" v="78" actId="20577"/>
          <ac:spMkLst>
            <pc:docMk/>
            <pc:sldMk cId="3233712479" sldId="258"/>
            <ac:spMk id="139" creationId="{40098CFE-408E-4EEA-B1E8-35D594DFE353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40" creationId="{AF5EF47C-2E55-44C6-9B26-ACD36011E90A}"/>
          </ac:spMkLst>
        </pc:spChg>
        <pc:spChg chg="del">
          <ac:chgData name="AL AYUBI, Moch Thoriq Assegaf" userId="89e49ae9-f1bf-4cdc-9af5-3a072d0e59ad" providerId="ADAL" clId="{7E317C24-5329-4FE1-8201-DF8C472CE50E}" dt="2023-06-23T02:49:42.087" v="120" actId="478"/>
          <ac:spMkLst>
            <pc:docMk/>
            <pc:sldMk cId="3233712479" sldId="258"/>
            <ac:spMk id="143" creationId="{E3D8708E-C591-4786-AEF4-9AC3743891A9}"/>
          </ac:spMkLst>
        </pc:spChg>
        <pc:spChg chg="mod">
          <ac:chgData name="AL AYUBI, Moch Thoriq Assegaf" userId="89e49ae9-f1bf-4cdc-9af5-3a072d0e59ad" providerId="ADAL" clId="{7E317C24-5329-4FE1-8201-DF8C472CE50E}" dt="2023-06-23T02:44:36.978" v="53" actId="1076"/>
          <ac:spMkLst>
            <pc:docMk/>
            <pc:sldMk cId="3233712479" sldId="258"/>
            <ac:spMk id="144" creationId="{B13B68AB-2F53-4472-B5BC-80C3C624E081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45" creationId="{A61B08B7-591A-41D6-8BD5-4896078967BC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48" creationId="{459ADF62-1A84-4D63-9E81-7EDD8E860C33}"/>
          </ac:spMkLst>
        </pc:spChg>
        <pc:spChg chg="add mod">
          <ac:chgData name="AL AYUBI, Moch Thoriq Assegaf" userId="89e49ae9-f1bf-4cdc-9af5-3a072d0e59ad" providerId="ADAL" clId="{7E317C24-5329-4FE1-8201-DF8C472CE50E}" dt="2023-06-23T02:48:45.538" v="111" actId="1076"/>
          <ac:spMkLst>
            <pc:docMk/>
            <pc:sldMk cId="3233712479" sldId="258"/>
            <ac:spMk id="149" creationId="{F7798644-0575-47CF-85FC-685DADF144B1}"/>
          </ac:spMkLst>
        </pc:spChg>
        <pc:spChg chg="add mod">
          <ac:chgData name="AL AYUBI, Moch Thoriq Assegaf" userId="89e49ae9-f1bf-4cdc-9af5-3a072d0e59ad" providerId="ADAL" clId="{7E317C24-5329-4FE1-8201-DF8C472CE50E}" dt="2023-06-23T02:48:55.014" v="113" actId="1076"/>
          <ac:spMkLst>
            <pc:docMk/>
            <pc:sldMk cId="3233712479" sldId="258"/>
            <ac:spMk id="150" creationId="{FD0CBD55-EACD-4E42-89EA-280DC5DF9562}"/>
          </ac:spMkLst>
        </pc:spChg>
        <pc:spChg chg="del">
          <ac:chgData name="AL AYUBI, Moch Thoriq Assegaf" userId="89e49ae9-f1bf-4cdc-9af5-3a072d0e59ad" providerId="ADAL" clId="{7E317C24-5329-4FE1-8201-DF8C472CE50E}" dt="2023-06-23T02:48:32.067" v="108" actId="478"/>
          <ac:spMkLst>
            <pc:docMk/>
            <pc:sldMk cId="3233712479" sldId="258"/>
            <ac:spMk id="153" creationId="{C57E8778-8F1F-4E29-B173-7AF333F84830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54" creationId="{FCE99EAE-9583-40A6-B07C-CF4E139C7D30}"/>
          </ac:spMkLst>
        </pc:spChg>
        <pc:spChg chg="del">
          <ac:chgData name="AL AYUBI, Moch Thoriq Assegaf" userId="89e49ae9-f1bf-4cdc-9af5-3a072d0e59ad" providerId="ADAL" clId="{7E317C24-5329-4FE1-8201-DF8C472CE50E}" dt="2023-06-23T02:48:34.867" v="109" actId="478"/>
          <ac:spMkLst>
            <pc:docMk/>
            <pc:sldMk cId="3233712479" sldId="258"/>
            <ac:spMk id="155" creationId="{CC93E308-A1CA-4177-823F-9121DD019540}"/>
          </ac:spMkLst>
        </pc:spChg>
        <pc:spChg chg="add mod">
          <ac:chgData name="AL AYUBI, Moch Thoriq Assegaf" userId="89e49ae9-f1bf-4cdc-9af5-3a072d0e59ad" providerId="ADAL" clId="{7E317C24-5329-4FE1-8201-DF8C472CE50E}" dt="2023-06-23T02:49:25.617" v="117" actId="1076"/>
          <ac:spMkLst>
            <pc:docMk/>
            <pc:sldMk cId="3233712479" sldId="258"/>
            <ac:spMk id="157" creationId="{AD52EA62-158F-4032-94E5-A03B3B873CF0}"/>
          </ac:spMkLst>
        </pc:spChg>
        <pc:spChg chg="add mod">
          <ac:chgData name="AL AYUBI, Moch Thoriq Assegaf" userId="89e49ae9-f1bf-4cdc-9af5-3a072d0e59ad" providerId="ADAL" clId="{7E317C24-5329-4FE1-8201-DF8C472CE50E}" dt="2023-06-23T02:49:48.120" v="121" actId="14100"/>
          <ac:spMkLst>
            <pc:docMk/>
            <pc:sldMk cId="3233712479" sldId="258"/>
            <ac:spMk id="158" creationId="{DA3E6916-3538-43EC-BE91-D3E12F4FA9DD}"/>
          </ac:spMkLst>
        </pc:spChg>
        <pc:spChg chg="add mod">
          <ac:chgData name="AL AYUBI, Moch Thoriq Assegaf" userId="89e49ae9-f1bf-4cdc-9af5-3a072d0e59ad" providerId="ADAL" clId="{7E317C24-5329-4FE1-8201-DF8C472CE50E}" dt="2023-06-23T02:49:53.897" v="123" actId="1076"/>
          <ac:spMkLst>
            <pc:docMk/>
            <pc:sldMk cId="3233712479" sldId="258"/>
            <ac:spMk id="159" creationId="{04DA1E3C-6889-471C-904E-B49D0225FAD1}"/>
          </ac:spMkLst>
        </pc:spChg>
        <pc:spChg chg="add del mod">
          <ac:chgData name="AL AYUBI, Moch Thoriq Assegaf" userId="89e49ae9-f1bf-4cdc-9af5-3a072d0e59ad" providerId="ADAL" clId="{7E317C24-5329-4FE1-8201-DF8C472CE50E}" dt="2023-06-23T02:50:14.207" v="127" actId="21"/>
          <ac:spMkLst>
            <pc:docMk/>
            <pc:sldMk cId="3233712479" sldId="258"/>
            <ac:spMk id="160" creationId="{B0C70683-4D3E-4F5F-B11C-D371EAECBCC6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61" creationId="{1CD0436F-6886-4ACB-9D1D-897757FA0A8F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62" creationId="{1CB32789-2086-4D70-B745-618341E6129D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63" creationId="{CB4E936C-95E1-4CD6-963C-D145929A7AED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64" creationId="{6A96F185-963E-461D-A940-4614899C06A3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67" creationId="{825C787D-1DD8-4D5E-89B1-EB3908728AD3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68" creationId="{B3BAAD50-8795-44F4-91D6-7A40C020AE43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69" creationId="{FE315C89-E4D5-490D-A874-911D0D2E3787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71" creationId="{16031694-ABBA-404E-AACB-6851A56AAC3C}"/>
          </ac:spMkLst>
        </pc:spChg>
        <pc:spChg chg="del">
          <ac:chgData name="AL AYUBI, Moch Thoriq Assegaf" userId="89e49ae9-f1bf-4cdc-9af5-3a072d0e59ad" providerId="ADAL" clId="{7E317C24-5329-4FE1-8201-DF8C472CE50E}" dt="2023-06-23T02:43:49.957" v="41" actId="478"/>
          <ac:spMkLst>
            <pc:docMk/>
            <pc:sldMk cId="3233712479" sldId="258"/>
            <ac:spMk id="172" creationId="{E0D5DF76-FA6E-4AB4-B87D-11DACAB347BA}"/>
          </ac:spMkLst>
        </pc:spChg>
        <pc:spChg chg="del">
          <ac:chgData name="AL AYUBI, Moch Thoriq Assegaf" userId="89e49ae9-f1bf-4cdc-9af5-3a072d0e59ad" providerId="ADAL" clId="{7E317C24-5329-4FE1-8201-DF8C472CE50E}" dt="2023-06-23T02:43:55.356" v="43" actId="478"/>
          <ac:spMkLst>
            <pc:docMk/>
            <pc:sldMk cId="3233712479" sldId="258"/>
            <ac:spMk id="173" creationId="{AF02114D-91E6-4C00-8E00-5E5175A28735}"/>
          </ac:spMkLst>
        </pc:spChg>
        <pc:spChg chg="add mod">
          <ac:chgData name="AL AYUBI, Moch Thoriq Assegaf" userId="89e49ae9-f1bf-4cdc-9af5-3a072d0e59ad" providerId="ADAL" clId="{7E317C24-5329-4FE1-8201-DF8C472CE50E}" dt="2023-06-23T02:50:19.587" v="130" actId="1076"/>
          <ac:spMkLst>
            <pc:docMk/>
            <pc:sldMk cId="3233712479" sldId="258"/>
            <ac:spMk id="174" creationId="{333428A9-3842-4487-93E2-35FE5C34EB6C}"/>
          </ac:spMkLst>
        </pc:spChg>
        <pc:spChg chg="add mod">
          <ac:chgData name="AL AYUBI, Moch Thoriq Assegaf" userId="89e49ae9-f1bf-4cdc-9af5-3a072d0e59ad" providerId="ADAL" clId="{7E317C24-5329-4FE1-8201-DF8C472CE50E}" dt="2023-06-23T02:50:22.458" v="131" actId="1076"/>
          <ac:spMkLst>
            <pc:docMk/>
            <pc:sldMk cId="3233712479" sldId="258"/>
            <ac:spMk id="175" creationId="{3901809C-F45B-47EE-A421-8F4676E82FF2}"/>
          </ac:spMkLst>
        </pc:spChg>
        <pc:spChg chg="add mod">
          <ac:chgData name="AL AYUBI, Moch Thoriq Assegaf" userId="89e49ae9-f1bf-4cdc-9af5-3a072d0e59ad" providerId="ADAL" clId="{7E317C24-5329-4FE1-8201-DF8C472CE50E}" dt="2023-06-23T02:50:28.927" v="134" actId="1076"/>
          <ac:spMkLst>
            <pc:docMk/>
            <pc:sldMk cId="3233712479" sldId="258"/>
            <ac:spMk id="176" creationId="{9FE54C6D-07FC-4196-A5A5-8C02D5FCC996}"/>
          </ac:spMkLst>
        </pc:spChg>
        <pc:spChg chg="add mod">
          <ac:chgData name="AL AYUBI, Moch Thoriq Assegaf" userId="89e49ae9-f1bf-4cdc-9af5-3a072d0e59ad" providerId="ADAL" clId="{7E317C24-5329-4FE1-8201-DF8C472CE50E}" dt="2023-06-23T02:50:48.797" v="137" actId="14100"/>
          <ac:spMkLst>
            <pc:docMk/>
            <pc:sldMk cId="3233712479" sldId="258"/>
            <ac:spMk id="177" creationId="{540420B1-5A76-4779-99EE-4743221D3172}"/>
          </ac:spMkLst>
        </pc:spChg>
        <pc:spChg chg="add mod">
          <ac:chgData name="AL AYUBI, Moch Thoriq Assegaf" userId="89e49ae9-f1bf-4cdc-9af5-3a072d0e59ad" providerId="ADAL" clId="{7E317C24-5329-4FE1-8201-DF8C472CE50E}" dt="2023-06-23T02:50:54.663" v="140" actId="1076"/>
          <ac:spMkLst>
            <pc:docMk/>
            <pc:sldMk cId="3233712479" sldId="258"/>
            <ac:spMk id="178" creationId="{D791070E-B2AA-451A-A268-29D25F992C1A}"/>
          </ac:spMkLst>
        </pc:spChg>
        <pc:spChg chg="add mod">
          <ac:chgData name="AL AYUBI, Moch Thoriq Assegaf" userId="89e49ae9-f1bf-4cdc-9af5-3a072d0e59ad" providerId="ADAL" clId="{7E317C24-5329-4FE1-8201-DF8C472CE50E}" dt="2023-06-23T02:50:57.487" v="141" actId="1076"/>
          <ac:spMkLst>
            <pc:docMk/>
            <pc:sldMk cId="3233712479" sldId="258"/>
            <ac:spMk id="179" creationId="{34893F07-E939-4A1A-86DC-7D434301C6F9}"/>
          </ac:spMkLst>
        </pc:spChg>
        <pc:spChg chg="add mod">
          <ac:chgData name="AL AYUBI, Moch Thoriq Assegaf" userId="89e49ae9-f1bf-4cdc-9af5-3a072d0e59ad" providerId="ADAL" clId="{7E317C24-5329-4FE1-8201-DF8C472CE50E}" dt="2023-06-23T02:51:00.834" v="143" actId="1076"/>
          <ac:spMkLst>
            <pc:docMk/>
            <pc:sldMk cId="3233712479" sldId="258"/>
            <ac:spMk id="180" creationId="{DBB6A06C-45AE-4069-BC44-7E7794583A4D}"/>
          </ac:spMkLst>
        </pc:spChg>
        <pc:spChg chg="add mod">
          <ac:chgData name="AL AYUBI, Moch Thoriq Assegaf" userId="89e49ae9-f1bf-4cdc-9af5-3a072d0e59ad" providerId="ADAL" clId="{7E317C24-5329-4FE1-8201-DF8C472CE50E}" dt="2023-06-23T02:51:05.297" v="145" actId="1076"/>
          <ac:spMkLst>
            <pc:docMk/>
            <pc:sldMk cId="3233712479" sldId="258"/>
            <ac:spMk id="181" creationId="{BCBDF46E-D3D9-4A46-91EF-9826A6659678}"/>
          </ac:spMkLst>
        </pc:spChg>
        <pc:spChg chg="del mod">
          <ac:chgData name="AL AYUBI, Moch Thoriq Assegaf" userId="89e49ae9-f1bf-4cdc-9af5-3a072d0e59ad" providerId="ADAL" clId="{7E317C24-5329-4FE1-8201-DF8C472CE50E}" dt="2023-06-23T02:48:28.847" v="107" actId="478"/>
          <ac:spMkLst>
            <pc:docMk/>
            <pc:sldMk cId="3233712479" sldId="258"/>
            <ac:spMk id="184" creationId="{89F8A016-1F19-4183-933C-25B8608ADC9A}"/>
          </ac:spMkLst>
        </pc:spChg>
        <pc:spChg chg="del">
          <ac:chgData name="AL AYUBI, Moch Thoriq Assegaf" userId="89e49ae9-f1bf-4cdc-9af5-3a072d0e59ad" providerId="ADAL" clId="{7E317C24-5329-4FE1-8201-DF8C472CE50E}" dt="2023-06-23T02:47:35.817" v="83" actId="478"/>
          <ac:spMkLst>
            <pc:docMk/>
            <pc:sldMk cId="3233712479" sldId="258"/>
            <ac:spMk id="185" creationId="{180C39D4-1326-4642-A089-9A9A0D964595}"/>
          </ac:spMkLst>
        </pc:spChg>
        <pc:graphicFrameChg chg="mod modGraphic">
          <ac:chgData name="AL AYUBI, Moch Thoriq Assegaf" userId="89e49ae9-f1bf-4cdc-9af5-3a072d0e59ad" providerId="ADAL" clId="{7E317C24-5329-4FE1-8201-DF8C472CE50E}" dt="2023-06-23T02:46:15.280" v="58" actId="1076"/>
          <ac:graphicFrameMkLst>
            <pc:docMk/>
            <pc:sldMk cId="3233712479" sldId="258"/>
            <ac:graphicFrameMk id="17" creationId="{CA71E77D-9027-370C-0BC1-B8BF6512C403}"/>
          </ac:graphicFrameMkLst>
        </pc:graphicFrameChg>
        <pc:graphicFrameChg chg="mod">
          <ac:chgData name="AL AYUBI, Moch Thoriq Assegaf" userId="89e49ae9-f1bf-4cdc-9af5-3a072d0e59ad" providerId="ADAL" clId="{7E317C24-5329-4FE1-8201-DF8C472CE50E}" dt="2023-06-23T02:52:04.003" v="154" actId="207"/>
          <ac:graphicFrameMkLst>
            <pc:docMk/>
            <pc:sldMk cId="3233712479" sldId="258"/>
            <ac:graphicFrameMk id="34" creationId="{61AABFFA-F6E0-4243-8785-C3DE3CCEA30C}"/>
          </ac:graphicFrameMkLst>
        </pc:graphicFrameChg>
        <pc:graphicFrameChg chg="modGraphic">
          <ac:chgData name="AL AYUBI, Moch Thoriq Assegaf" userId="89e49ae9-f1bf-4cdc-9af5-3a072d0e59ad" providerId="ADAL" clId="{7E317C24-5329-4FE1-8201-DF8C472CE50E}" dt="2023-06-23T02:48:22.439" v="105" actId="20577"/>
          <ac:graphicFrameMkLst>
            <pc:docMk/>
            <pc:sldMk cId="3233712479" sldId="258"/>
            <ac:graphicFrameMk id="141" creationId="{5BA72EFD-F728-47F4-A71D-56892FC645EB}"/>
          </ac:graphicFrameMkLst>
        </pc:graphicFrameChg>
        <pc:picChg chg="mod">
          <ac:chgData name="AL AYUBI, Moch Thoriq Assegaf" userId="89e49ae9-f1bf-4cdc-9af5-3a072d0e59ad" providerId="ADAL" clId="{7E317C24-5329-4FE1-8201-DF8C472CE50E}" dt="2023-06-23T02:43:52.549" v="42" actId="1076"/>
          <ac:picMkLst>
            <pc:docMk/>
            <pc:sldMk cId="3233712479" sldId="258"/>
            <ac:picMk id="7" creationId="{097E27E9-B31A-4818-B1A4-AFA1C4361412}"/>
          </ac:picMkLst>
        </pc:picChg>
        <pc:picChg chg="mod">
          <ac:chgData name="AL AYUBI, Moch Thoriq Assegaf" userId="89e49ae9-f1bf-4cdc-9af5-3a072d0e59ad" providerId="ADAL" clId="{7E317C24-5329-4FE1-8201-DF8C472CE50E}" dt="2023-06-23T02:44:04.577" v="45" actId="1076"/>
          <ac:picMkLst>
            <pc:docMk/>
            <pc:sldMk cId="3233712479" sldId="258"/>
            <ac:picMk id="11" creationId="{CA23B86A-FEBF-4BA7-A8B3-6B50B9D76848}"/>
          </ac:picMkLst>
        </pc:picChg>
        <pc:picChg chg="mod">
          <ac:chgData name="AL AYUBI, Moch Thoriq Assegaf" userId="89e49ae9-f1bf-4cdc-9af5-3a072d0e59ad" providerId="ADAL" clId="{7E317C24-5329-4FE1-8201-DF8C472CE50E}" dt="2023-06-23T02:43:57.937" v="44" actId="1076"/>
          <ac:picMkLst>
            <pc:docMk/>
            <pc:sldMk cId="3233712479" sldId="258"/>
            <ac:picMk id="14" creationId="{50354868-4FF9-42B2-90C4-27DFCC2127D1}"/>
          </ac:picMkLst>
        </pc:picChg>
        <pc:picChg chg="mod">
          <ac:chgData name="AL AYUBI, Moch Thoriq Assegaf" userId="89e49ae9-f1bf-4cdc-9af5-3a072d0e59ad" providerId="ADAL" clId="{7E317C24-5329-4FE1-8201-DF8C472CE50E}" dt="2023-06-23T02:44:06.787" v="46" actId="1076"/>
          <ac:picMkLst>
            <pc:docMk/>
            <pc:sldMk cId="3233712479" sldId="258"/>
            <ac:picMk id="118" creationId="{9441C94C-B39C-4035-8C5F-DEFFF7D181A3}"/>
          </ac:picMkLst>
        </pc:picChg>
        <pc:picChg chg="mod">
          <ac:chgData name="AL AYUBI, Moch Thoriq Assegaf" userId="89e49ae9-f1bf-4cdc-9af5-3a072d0e59ad" providerId="ADAL" clId="{7E317C24-5329-4FE1-8201-DF8C472CE50E}" dt="2023-06-23T02:47:44.117" v="84" actId="1076"/>
          <ac:picMkLst>
            <pc:docMk/>
            <pc:sldMk cId="3233712479" sldId="258"/>
            <ac:picMk id="119" creationId="{E5B39B21-3712-429E-9E8B-472705B11179}"/>
          </ac:picMkLst>
        </pc:picChg>
        <pc:picChg chg="mod">
          <ac:chgData name="AL AYUBI, Moch Thoriq Assegaf" userId="89e49ae9-f1bf-4cdc-9af5-3a072d0e59ad" providerId="ADAL" clId="{7E317C24-5329-4FE1-8201-DF8C472CE50E}" dt="2023-06-23T02:44:13.872" v="47" actId="1076"/>
          <ac:picMkLst>
            <pc:docMk/>
            <pc:sldMk cId="3233712479" sldId="258"/>
            <ac:picMk id="121" creationId="{31F789EA-4DA2-4183-B909-1DEBBFEC1E98}"/>
          </ac:picMkLst>
        </pc:picChg>
      </pc:sldChg>
    </pc:docChg>
  </pc:docChgLst>
  <pc:docChgLst>
    <pc:chgData name="AL AYUBI, Moch Thoriq Assegaf" userId="89e49ae9-f1bf-4cdc-9af5-3a072d0e59ad" providerId="ADAL" clId="{B1732FAF-4C9D-4248-9BBA-8A661D3F21F2}"/>
    <pc:docChg chg="custSel modSld">
      <pc:chgData name="AL AYUBI, Moch Thoriq Assegaf" userId="89e49ae9-f1bf-4cdc-9af5-3a072d0e59ad" providerId="ADAL" clId="{B1732FAF-4C9D-4248-9BBA-8A661D3F21F2}" dt="2024-09-20T12:51:54.076" v="108" actId="14100"/>
      <pc:docMkLst>
        <pc:docMk/>
      </pc:docMkLst>
      <pc:sldChg chg="modSp mod">
        <pc:chgData name="AL AYUBI, Moch Thoriq Assegaf" userId="89e49ae9-f1bf-4cdc-9af5-3a072d0e59ad" providerId="ADAL" clId="{B1732FAF-4C9D-4248-9BBA-8A661D3F21F2}" dt="2024-09-20T12:51:06.904" v="99" actId="14100"/>
        <pc:sldMkLst>
          <pc:docMk/>
          <pc:sldMk cId="335429979" sldId="260"/>
        </pc:sldMkLst>
        <pc:spChg chg="mod">
          <ac:chgData name="AL AYUBI, Moch Thoriq Assegaf" userId="89e49ae9-f1bf-4cdc-9af5-3a072d0e59ad" providerId="ADAL" clId="{B1732FAF-4C9D-4248-9BBA-8A661D3F21F2}" dt="2024-09-20T12:50:51.551" v="97" actId="1076"/>
          <ac:spMkLst>
            <pc:docMk/>
            <pc:sldMk cId="335429979" sldId="260"/>
            <ac:spMk id="2" creationId="{E7510A54-AF5E-467D-C7BC-FEA07403CA5D}"/>
          </ac:spMkLst>
        </pc:spChg>
        <pc:spChg chg="mod">
          <ac:chgData name="AL AYUBI, Moch Thoriq Assegaf" userId="89e49ae9-f1bf-4cdc-9af5-3a072d0e59ad" providerId="ADAL" clId="{B1732FAF-4C9D-4248-9BBA-8A661D3F21F2}" dt="2024-09-20T12:51:06.904" v="99" actId="14100"/>
          <ac:spMkLst>
            <pc:docMk/>
            <pc:sldMk cId="335429979" sldId="260"/>
            <ac:spMk id="15" creationId="{92DA3317-56B4-EF39-F0C1-28145C3F0104}"/>
          </ac:spMkLst>
        </pc:spChg>
        <pc:spChg chg="mod">
          <ac:chgData name="AL AYUBI, Moch Thoriq Assegaf" userId="89e49ae9-f1bf-4cdc-9af5-3a072d0e59ad" providerId="ADAL" clId="{B1732FAF-4C9D-4248-9BBA-8A661D3F21F2}" dt="2024-09-20T12:50:51.551" v="97" actId="1076"/>
          <ac:spMkLst>
            <pc:docMk/>
            <pc:sldMk cId="335429979" sldId="260"/>
            <ac:spMk id="22" creationId="{F98903ED-BC38-479A-B2CE-26AD2ED99157}"/>
          </ac:spMkLst>
        </pc:spChg>
        <pc:spChg chg="mod">
          <ac:chgData name="AL AYUBI, Moch Thoriq Assegaf" userId="89e49ae9-f1bf-4cdc-9af5-3a072d0e59ad" providerId="ADAL" clId="{B1732FAF-4C9D-4248-9BBA-8A661D3F21F2}" dt="2024-09-20T12:50:51.551" v="97" actId="1076"/>
          <ac:spMkLst>
            <pc:docMk/>
            <pc:sldMk cId="335429979" sldId="260"/>
            <ac:spMk id="25" creationId="{838AFBF8-348B-11D4-B5F6-76BFA12085FB}"/>
          </ac:spMkLst>
        </pc:spChg>
        <pc:spChg chg="mod">
          <ac:chgData name="AL AYUBI, Moch Thoriq Assegaf" userId="89e49ae9-f1bf-4cdc-9af5-3a072d0e59ad" providerId="ADAL" clId="{B1732FAF-4C9D-4248-9BBA-8A661D3F21F2}" dt="2024-09-20T12:50:51.551" v="97" actId="1076"/>
          <ac:spMkLst>
            <pc:docMk/>
            <pc:sldMk cId="335429979" sldId="260"/>
            <ac:spMk id="26" creationId="{5738A194-C272-647B-7B0A-BD13DEA1B947}"/>
          </ac:spMkLst>
        </pc:spChg>
        <pc:spChg chg="mod">
          <ac:chgData name="AL AYUBI, Moch Thoriq Assegaf" userId="89e49ae9-f1bf-4cdc-9af5-3a072d0e59ad" providerId="ADAL" clId="{B1732FAF-4C9D-4248-9BBA-8A661D3F21F2}" dt="2024-09-20T12:50:51.551" v="97" actId="1076"/>
          <ac:spMkLst>
            <pc:docMk/>
            <pc:sldMk cId="335429979" sldId="260"/>
            <ac:spMk id="27" creationId="{4A54C34F-ED38-C564-F289-E80059063EC0}"/>
          </ac:spMkLst>
        </pc:spChg>
        <pc:spChg chg="mod">
          <ac:chgData name="AL AYUBI, Moch Thoriq Assegaf" userId="89e49ae9-f1bf-4cdc-9af5-3a072d0e59ad" providerId="ADAL" clId="{B1732FAF-4C9D-4248-9BBA-8A661D3F21F2}" dt="2024-09-20T12:50:51.551" v="97" actId="1076"/>
          <ac:spMkLst>
            <pc:docMk/>
            <pc:sldMk cId="335429979" sldId="260"/>
            <ac:spMk id="28" creationId="{C2BF2BBD-3E03-416A-0A9E-3EA556E5D56B}"/>
          </ac:spMkLst>
        </pc:spChg>
        <pc:spChg chg="mod">
          <ac:chgData name="AL AYUBI, Moch Thoriq Assegaf" userId="89e49ae9-f1bf-4cdc-9af5-3a072d0e59ad" providerId="ADAL" clId="{B1732FAF-4C9D-4248-9BBA-8A661D3F21F2}" dt="2024-09-20T12:50:51.551" v="97" actId="1076"/>
          <ac:spMkLst>
            <pc:docMk/>
            <pc:sldMk cId="335429979" sldId="260"/>
            <ac:spMk id="29" creationId="{C81AA2B4-00D5-E633-872D-01BE438F1FC9}"/>
          </ac:spMkLst>
        </pc:spChg>
        <pc:spChg chg="mod">
          <ac:chgData name="AL AYUBI, Moch Thoriq Assegaf" userId="89e49ae9-f1bf-4cdc-9af5-3a072d0e59ad" providerId="ADAL" clId="{B1732FAF-4C9D-4248-9BBA-8A661D3F21F2}" dt="2024-09-20T12:50:51.551" v="97" actId="1076"/>
          <ac:spMkLst>
            <pc:docMk/>
            <pc:sldMk cId="335429979" sldId="260"/>
            <ac:spMk id="30" creationId="{66048DEE-0C47-45F9-0FF2-76E1C2D5197B}"/>
          </ac:spMkLst>
        </pc:spChg>
        <pc:spChg chg="mod">
          <ac:chgData name="AL AYUBI, Moch Thoriq Assegaf" userId="89e49ae9-f1bf-4cdc-9af5-3a072d0e59ad" providerId="ADAL" clId="{B1732FAF-4C9D-4248-9BBA-8A661D3F21F2}" dt="2024-09-20T12:50:51.551" v="97" actId="1076"/>
          <ac:spMkLst>
            <pc:docMk/>
            <pc:sldMk cId="335429979" sldId="260"/>
            <ac:spMk id="31" creationId="{E073367E-EB5F-8D00-87BE-D279BDEA178C}"/>
          </ac:spMkLst>
        </pc:spChg>
        <pc:grpChg chg="mod">
          <ac:chgData name="AL AYUBI, Moch Thoriq Assegaf" userId="89e49ae9-f1bf-4cdc-9af5-3a072d0e59ad" providerId="ADAL" clId="{B1732FAF-4C9D-4248-9BBA-8A661D3F21F2}" dt="2024-09-20T12:50:51.551" v="97" actId="1076"/>
          <ac:grpSpMkLst>
            <pc:docMk/>
            <pc:sldMk cId="335429979" sldId="260"/>
            <ac:grpSpMk id="6" creationId="{B5C8ECB5-9098-2866-12D7-BDAD221C1F96}"/>
          </ac:grpSpMkLst>
        </pc:grpChg>
        <pc:grpChg chg="mod">
          <ac:chgData name="AL AYUBI, Moch Thoriq Assegaf" userId="89e49ae9-f1bf-4cdc-9af5-3a072d0e59ad" providerId="ADAL" clId="{B1732FAF-4C9D-4248-9BBA-8A661D3F21F2}" dt="2024-09-20T12:50:51.551" v="97" actId="1076"/>
          <ac:grpSpMkLst>
            <pc:docMk/>
            <pc:sldMk cId="335429979" sldId="260"/>
            <ac:grpSpMk id="11" creationId="{FE892B99-2976-FAF6-F957-474E4BAED4CF}"/>
          </ac:grpSpMkLst>
        </pc:grpChg>
        <pc:grpChg chg="mod">
          <ac:chgData name="AL AYUBI, Moch Thoriq Assegaf" userId="89e49ae9-f1bf-4cdc-9af5-3a072d0e59ad" providerId="ADAL" clId="{B1732FAF-4C9D-4248-9BBA-8A661D3F21F2}" dt="2024-09-20T12:51:00.865" v="98" actId="1076"/>
          <ac:grpSpMkLst>
            <pc:docMk/>
            <pc:sldMk cId="335429979" sldId="260"/>
            <ac:grpSpMk id="16" creationId="{B013FCFE-FAA1-4DC4-71DE-4A42649FAE33}"/>
          </ac:grpSpMkLst>
        </pc:grpChg>
        <pc:graphicFrameChg chg="mod modGraphic">
          <ac:chgData name="AL AYUBI, Moch Thoriq Assegaf" userId="89e49ae9-f1bf-4cdc-9af5-3a072d0e59ad" providerId="ADAL" clId="{B1732FAF-4C9D-4248-9BBA-8A661D3F21F2}" dt="2024-09-20T12:50:51.551" v="97" actId="1076"/>
          <ac:graphicFrameMkLst>
            <pc:docMk/>
            <pc:sldMk cId="335429979" sldId="260"/>
            <ac:graphicFrameMk id="14" creationId="{21ECB2B3-1C1D-E327-F858-7BDC8FD73D86}"/>
          </ac:graphicFrameMkLst>
        </pc:graphicFrameChg>
        <pc:graphicFrameChg chg="mod">
          <ac:chgData name="AL AYUBI, Moch Thoriq Assegaf" userId="89e49ae9-f1bf-4cdc-9af5-3a072d0e59ad" providerId="ADAL" clId="{B1732FAF-4C9D-4248-9BBA-8A661D3F21F2}" dt="2024-09-20T12:50:51.551" v="97" actId="1076"/>
          <ac:graphicFrameMkLst>
            <pc:docMk/>
            <pc:sldMk cId="335429979" sldId="260"/>
            <ac:graphicFrameMk id="23" creationId="{9D241225-3992-D234-8B44-D052FA94E2A4}"/>
          </ac:graphicFrameMkLst>
        </pc:graphicFrameChg>
        <pc:graphicFrameChg chg="mod">
          <ac:chgData name="AL AYUBI, Moch Thoriq Assegaf" userId="89e49ae9-f1bf-4cdc-9af5-3a072d0e59ad" providerId="ADAL" clId="{B1732FAF-4C9D-4248-9BBA-8A661D3F21F2}" dt="2024-09-20T12:50:51.551" v="97" actId="1076"/>
          <ac:graphicFrameMkLst>
            <pc:docMk/>
            <pc:sldMk cId="335429979" sldId="260"/>
            <ac:graphicFrameMk id="24" creationId="{CD3D0D63-A608-0DBC-F9F4-E7BDCB6E9EE2}"/>
          </ac:graphicFrameMkLst>
        </pc:graphicFrameChg>
        <pc:picChg chg="mod">
          <ac:chgData name="AL AYUBI, Moch Thoriq Assegaf" userId="89e49ae9-f1bf-4cdc-9af5-3a072d0e59ad" providerId="ADAL" clId="{B1732FAF-4C9D-4248-9BBA-8A661D3F21F2}" dt="2024-09-20T12:50:51.551" v="97" actId="1076"/>
          <ac:picMkLst>
            <pc:docMk/>
            <pc:sldMk cId="335429979" sldId="260"/>
            <ac:picMk id="4" creationId="{BF8A6661-3B6A-F182-F994-6D31706F7907}"/>
          </ac:picMkLst>
        </pc:picChg>
        <pc:picChg chg="mod">
          <ac:chgData name="AL AYUBI, Moch Thoriq Assegaf" userId="89e49ae9-f1bf-4cdc-9af5-3a072d0e59ad" providerId="ADAL" clId="{B1732FAF-4C9D-4248-9BBA-8A661D3F21F2}" dt="2024-09-20T12:50:51.551" v="97" actId="1076"/>
          <ac:picMkLst>
            <pc:docMk/>
            <pc:sldMk cId="335429979" sldId="260"/>
            <ac:picMk id="5" creationId="{3CC214F5-A86F-2A4C-EF90-B1E39F857E12}"/>
          </ac:picMkLst>
        </pc:picChg>
      </pc:sldChg>
      <pc:sldChg chg="addSp delSp modSp mod">
        <pc:chgData name="AL AYUBI, Moch Thoriq Assegaf" userId="89e49ae9-f1bf-4cdc-9af5-3a072d0e59ad" providerId="ADAL" clId="{B1732FAF-4C9D-4248-9BBA-8A661D3F21F2}" dt="2024-09-20T12:51:54.076" v="108" actId="14100"/>
        <pc:sldMkLst>
          <pc:docMk/>
          <pc:sldMk cId="941573539" sldId="261"/>
        </pc:sldMkLst>
        <pc:spChg chg="mod">
          <ac:chgData name="AL AYUBI, Moch Thoriq Assegaf" userId="89e49ae9-f1bf-4cdc-9af5-3a072d0e59ad" providerId="ADAL" clId="{B1732FAF-4C9D-4248-9BBA-8A661D3F21F2}" dt="2024-09-20T12:51:54.076" v="108" actId="14100"/>
          <ac:spMkLst>
            <pc:docMk/>
            <pc:sldMk cId="941573539" sldId="261"/>
            <ac:spMk id="3" creationId="{90A5DC19-6079-C6AE-9354-2FDA9A1222F1}"/>
          </ac:spMkLst>
        </pc:spChg>
        <pc:spChg chg="mod">
          <ac:chgData name="AL AYUBI, Moch Thoriq Assegaf" userId="89e49ae9-f1bf-4cdc-9af5-3a072d0e59ad" providerId="ADAL" clId="{B1732FAF-4C9D-4248-9BBA-8A661D3F21F2}" dt="2024-09-20T12:51:40.178" v="103" actId="14100"/>
          <ac:spMkLst>
            <pc:docMk/>
            <pc:sldMk cId="941573539" sldId="261"/>
            <ac:spMk id="10" creationId="{08705545-36F5-6379-2A06-5B64ABAB8985}"/>
          </ac:spMkLst>
        </pc:spChg>
        <pc:spChg chg="del">
          <ac:chgData name="AL AYUBI, Moch Thoriq Assegaf" userId="89e49ae9-f1bf-4cdc-9af5-3a072d0e59ad" providerId="ADAL" clId="{B1732FAF-4C9D-4248-9BBA-8A661D3F21F2}" dt="2024-09-20T12:44:25.151" v="13" actId="478"/>
          <ac:spMkLst>
            <pc:docMk/>
            <pc:sldMk cId="941573539" sldId="261"/>
            <ac:spMk id="11" creationId="{3BDDB90D-3CD6-826F-F417-67B3756BBB79}"/>
          </ac:spMkLst>
        </pc:spChg>
        <pc:spChg chg="add mod">
          <ac:chgData name="AL AYUBI, Moch Thoriq Assegaf" userId="89e49ae9-f1bf-4cdc-9af5-3a072d0e59ad" providerId="ADAL" clId="{B1732FAF-4C9D-4248-9BBA-8A661D3F21F2}" dt="2024-09-20T12:51:25.554" v="100" actId="1076"/>
          <ac:spMkLst>
            <pc:docMk/>
            <pc:sldMk cId="941573539" sldId="261"/>
            <ac:spMk id="17" creationId="{53305D86-0231-773C-BA00-457A3DFCC218}"/>
          </ac:spMkLst>
        </pc:spChg>
        <pc:grpChg chg="mod">
          <ac:chgData name="AL AYUBI, Moch Thoriq Assegaf" userId="89e49ae9-f1bf-4cdc-9af5-3a072d0e59ad" providerId="ADAL" clId="{B1732FAF-4C9D-4248-9BBA-8A661D3F21F2}" dt="2024-09-20T12:51:25.554" v="100" actId="1076"/>
          <ac:grpSpMkLst>
            <pc:docMk/>
            <pc:sldMk cId="941573539" sldId="261"/>
            <ac:grpSpMk id="2" creationId="{BF5DE3D9-AC6B-F4F9-C9B7-BAE72B025179}"/>
          </ac:grpSpMkLst>
        </pc:grpChg>
        <pc:grpChg chg="mod">
          <ac:chgData name="AL AYUBI, Moch Thoriq Assegaf" userId="89e49ae9-f1bf-4cdc-9af5-3a072d0e59ad" providerId="ADAL" clId="{B1732FAF-4C9D-4248-9BBA-8A661D3F21F2}" dt="2024-09-20T12:51:25.554" v="100" actId="1076"/>
          <ac:grpSpMkLst>
            <pc:docMk/>
            <pc:sldMk cId="941573539" sldId="261"/>
            <ac:grpSpMk id="6" creationId="{B5C8ECB5-9098-2866-12D7-BDAD221C1F96}"/>
          </ac:grpSpMkLst>
        </pc:grpChg>
        <pc:grpChg chg="mod">
          <ac:chgData name="AL AYUBI, Moch Thoriq Assegaf" userId="89e49ae9-f1bf-4cdc-9af5-3a072d0e59ad" providerId="ADAL" clId="{B1732FAF-4C9D-4248-9BBA-8A661D3F21F2}" dt="2024-09-20T12:51:33.314" v="102" actId="1076"/>
          <ac:grpSpMkLst>
            <pc:docMk/>
            <pc:sldMk cId="941573539" sldId="261"/>
            <ac:grpSpMk id="9" creationId="{EA35C6F1-8D1A-95E4-CFCB-597AFDF78CA8}"/>
          </ac:grpSpMkLst>
        </pc:grpChg>
        <pc:graphicFrameChg chg="mod modGraphic">
          <ac:chgData name="AL AYUBI, Moch Thoriq Assegaf" userId="89e49ae9-f1bf-4cdc-9af5-3a072d0e59ad" providerId="ADAL" clId="{B1732FAF-4C9D-4248-9BBA-8A661D3F21F2}" dt="2024-09-20T12:51:25.554" v="100" actId="1076"/>
          <ac:graphicFrameMkLst>
            <pc:docMk/>
            <pc:sldMk cId="941573539" sldId="261"/>
            <ac:graphicFrameMk id="16" creationId="{22755A8A-0171-B520-658F-99146E697572}"/>
          </ac:graphicFrameMkLst>
        </pc:graphicFrameChg>
        <pc:picChg chg="mod">
          <ac:chgData name="AL AYUBI, Moch Thoriq Assegaf" userId="89e49ae9-f1bf-4cdc-9af5-3a072d0e59ad" providerId="ADAL" clId="{B1732FAF-4C9D-4248-9BBA-8A661D3F21F2}" dt="2024-09-20T12:51:25.554" v="100" actId="1076"/>
          <ac:picMkLst>
            <pc:docMk/>
            <pc:sldMk cId="941573539" sldId="261"/>
            <ac:picMk id="4" creationId="{BF8A6661-3B6A-F182-F994-6D31706F7907}"/>
          </ac:picMkLst>
        </pc:picChg>
        <pc:picChg chg="mod">
          <ac:chgData name="AL AYUBI, Moch Thoriq Assegaf" userId="89e49ae9-f1bf-4cdc-9af5-3a072d0e59ad" providerId="ADAL" clId="{B1732FAF-4C9D-4248-9BBA-8A661D3F21F2}" dt="2024-09-20T12:51:25.554" v="100" actId="1076"/>
          <ac:picMkLst>
            <pc:docMk/>
            <pc:sldMk cId="941573539" sldId="261"/>
            <ac:picMk id="5" creationId="{3CC214F5-A86F-2A4C-EF90-B1E39F857E1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6BF51-68B2-43F3-A568-64856A780529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AF064-7412-4D59-B907-176C0BA4740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0747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16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1pPr>
    <a:lvl2pPr marL="318357" algn="l" defTabSz="636716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2pPr>
    <a:lvl3pPr marL="636716" algn="l" defTabSz="636716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3pPr>
    <a:lvl4pPr marL="955073" algn="l" defTabSz="636716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4pPr>
    <a:lvl5pPr marL="1273431" algn="l" defTabSz="636716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5pPr>
    <a:lvl6pPr marL="1591789" algn="l" defTabSz="636716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6pPr>
    <a:lvl7pPr marL="1910146" algn="l" defTabSz="636716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7pPr>
    <a:lvl8pPr marL="2228505" algn="l" defTabSz="636716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8pPr>
    <a:lvl9pPr marL="2546864" algn="l" defTabSz="636716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265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392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86085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13590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906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316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0667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6374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75615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1730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341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4F1F5-EDDC-4D84-B6A5-108DFFB47A1A}" type="datetimeFigureOut">
              <a:rPr lang="en-ID" smtClean="0"/>
              <a:t>18/08/2025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703A1-DC85-404F-80D8-582C92F3A3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199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4.svg"/><Relationship Id="rId3" Type="http://schemas.openxmlformats.org/officeDocument/2006/relationships/image" Target="../media/image11.png"/><Relationship Id="rId7" Type="http://schemas.openxmlformats.org/officeDocument/2006/relationships/image" Target="../media/image7.png"/><Relationship Id="rId12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0.sv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12.png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CBFEEDF-78FC-9852-83A7-A762E96EA5B9}"/>
              </a:ext>
            </a:extLst>
          </p:cNvPr>
          <p:cNvGrpSpPr/>
          <p:nvPr/>
        </p:nvGrpSpPr>
        <p:grpSpPr>
          <a:xfrm>
            <a:off x="0" y="0"/>
            <a:ext cx="6858000" cy="1100978"/>
            <a:chOff x="0" y="0"/>
            <a:chExt cx="7550151" cy="134670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BD67A64-3AA5-A104-CAF6-0011CF6A3A1F}"/>
                </a:ext>
              </a:extLst>
            </p:cNvPr>
            <p:cNvGrpSpPr/>
            <p:nvPr/>
          </p:nvGrpSpPr>
          <p:grpSpPr>
            <a:xfrm>
              <a:off x="0" y="0"/>
              <a:ext cx="7550151" cy="1346703"/>
              <a:chOff x="0" y="0"/>
              <a:chExt cx="7550151" cy="1346703"/>
            </a:xfrm>
          </p:grpSpPr>
          <p:sp>
            <p:nvSpPr>
              <p:cNvPr id="7" name="TextBox 4">
                <a:extLst>
                  <a:ext uri="{FF2B5EF4-FFF2-40B4-BE49-F238E27FC236}">
                    <a16:creationId xmlns:a16="http://schemas.microsoft.com/office/drawing/2014/main" id="{96437842-14EC-646C-27CA-FDADB4B852F6}"/>
                  </a:ext>
                </a:extLst>
              </p:cNvPr>
              <p:cNvSpPr txBox="1"/>
              <p:nvPr/>
            </p:nvSpPr>
            <p:spPr>
              <a:xfrm rot="10800000">
                <a:off x="1" y="73"/>
                <a:ext cx="7550150" cy="1343343"/>
              </a:xfrm>
              <a:prstGeom prst="round2SameRect">
                <a:avLst>
                  <a:gd name="adj1" fmla="val 10218"/>
                  <a:gd name="adj2" fmla="val 0"/>
                </a:avLst>
              </a:prstGeom>
              <a:solidFill>
                <a:srgbClr val="005050"/>
              </a:solidFill>
              <a:ln w="76200">
                <a:noFill/>
              </a:ln>
            </p:spPr>
            <p:txBody>
              <a:bodyPr lIns="24280" tIns="24280" rIns="24280" bIns="24280" rtlCol="0" anchor="ctr"/>
              <a:lstStyle/>
              <a:p>
                <a:pPr>
                  <a:lnSpc>
                    <a:spcPct val="107000"/>
                  </a:lnSpc>
                  <a:spcAft>
                    <a:spcPts val="706"/>
                  </a:spcAft>
                </a:pPr>
                <a:r>
                  <a:rPr lang="en-ID" sz="97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97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6C3DAAE4-78A3-A051-DAFA-573F4159956C}"/>
                  </a:ext>
                </a:extLst>
              </p:cNvPr>
              <p:cNvSpPr/>
              <p:nvPr/>
            </p:nvSpPr>
            <p:spPr>
              <a:xfrm>
                <a:off x="783124" y="461727"/>
                <a:ext cx="5759469" cy="343119"/>
              </a:xfrm>
              <a:prstGeom prst="roundRect">
                <a:avLst/>
              </a:prstGeom>
              <a:solidFill>
                <a:srgbClr val="C7ED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80682" tIns="40341" rIns="80682" bIns="40341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1588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6D033C8-8236-9DEA-820F-6B458661E21A}"/>
                  </a:ext>
                </a:extLst>
              </p:cNvPr>
              <p:cNvSpPr/>
              <p:nvPr/>
            </p:nvSpPr>
            <p:spPr>
              <a:xfrm>
                <a:off x="760491" y="398352"/>
                <a:ext cx="6133099" cy="448945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r>
                  <a:rPr lang="en-US" sz="2000" b="1" dirty="0">
                    <a:solidFill>
                      <a:srgbClr val="005050"/>
                    </a:solidFill>
                    <a:latin typeface="VAGRounded BT"/>
                    <a:ea typeface="Times New Roman" panose="02020603050405020304" pitchFamily="18" charset="0"/>
                    <a:cs typeface="Segoe UI" panose="020B0502040204020203" pitchFamily="34" charset="0"/>
                  </a:rPr>
                  <a:t>Weekly Report of Acute Public Health Event</a:t>
                </a:r>
                <a:endParaRPr lang="en-US" sz="105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1EA57AB-0FFC-0963-FCAD-FFAFA1406F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99152" y="0"/>
                <a:ext cx="749935" cy="685800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A7BF904C-D843-FC10-4234-F4AB60ADEF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 flipH="1">
                <a:off x="6799152" y="660903"/>
                <a:ext cx="749935" cy="685800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37DD3AC-9772-AC60-781E-2825A0F48F8B}"/>
                  </a:ext>
                </a:extLst>
              </p:cNvPr>
              <p:cNvSpPr/>
              <p:nvPr/>
            </p:nvSpPr>
            <p:spPr>
              <a:xfrm>
                <a:off x="751436" y="751439"/>
                <a:ext cx="4792332" cy="391162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r>
                  <a:rPr lang="en-US" sz="1412" dirty="0" err="1">
                    <a:solidFill>
                      <a:srgbClr val="F2F2F2"/>
                    </a:solidFill>
                    <a:latin typeface="Segoe UI" panose="020B0502040204020203" pitchFamily="34" charset="0"/>
                    <a:ea typeface="Times New Roman" panose="02020603050405020304" pitchFamily="18" charset="0"/>
                  </a:rPr>
                  <a:t>Minggu</a:t>
                </a:r>
                <a:r>
                  <a:rPr lang="en-US" sz="1412" dirty="0">
                    <a:solidFill>
                      <a:srgbClr val="F2F2F2"/>
                    </a:solidFill>
                    <a:latin typeface="Segoe UI" panose="020B0502040204020203" pitchFamily="34" charset="0"/>
                    <a:ea typeface="Times New Roman" panose="02020603050405020304" pitchFamily="18" charset="0"/>
                  </a:rPr>
                  <a:t> </a:t>
                </a:r>
                <a:r>
                  <a:rPr lang="en-US" sz="1412" dirty="0" err="1">
                    <a:solidFill>
                      <a:srgbClr val="F2F2F2"/>
                    </a:solidFill>
                    <a:latin typeface="Segoe UI" panose="020B0502040204020203" pitchFamily="34" charset="0"/>
                    <a:ea typeface="Times New Roman" panose="02020603050405020304" pitchFamily="18" charset="0"/>
                  </a:rPr>
                  <a:t>Epidemiologi</a:t>
                </a:r>
                <a:r>
                  <a:rPr lang="en-US" sz="1412" dirty="0">
                    <a:solidFill>
                      <a:srgbClr val="F2F2F2"/>
                    </a:solidFill>
                    <a:latin typeface="Segoe UI" panose="020B0502040204020203" pitchFamily="34" charset="0"/>
                    <a:ea typeface="Times New Roman" panose="02020603050405020304" pitchFamily="18" charset="0"/>
                  </a:rPr>
                  <a:t> ke-33 (10-16 Agustus 2025)</a:t>
                </a:r>
                <a:endParaRPr lang="en-US" sz="1059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7D6A1997-FF41-859F-98C9-89B1DD29A3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0" y="0"/>
                <a:ext cx="749935" cy="685800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0FEAD919-EE8D-B733-A45C-9526923C235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0" y="660903"/>
                <a:ext cx="749935" cy="685800"/>
              </a:xfrm>
              <a:prstGeom prst="rect">
                <a:avLst/>
              </a:prstGeom>
            </p:spPr>
          </p:pic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75EF4D3-0DF9-5B01-CB25-82CD3D5791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79402" y="15856"/>
              <a:ext cx="1737127" cy="44767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09469D9-C399-C39E-5833-4F4E3F5E2B0E}"/>
              </a:ext>
            </a:extLst>
          </p:cNvPr>
          <p:cNvGrpSpPr/>
          <p:nvPr/>
        </p:nvGrpSpPr>
        <p:grpSpPr>
          <a:xfrm>
            <a:off x="83438" y="1070102"/>
            <a:ext cx="2603392" cy="564776"/>
            <a:chOff x="127942" y="1128843"/>
            <a:chExt cx="7382267" cy="160150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10627AE-1693-BC86-9581-B9E7250F5236}"/>
                </a:ext>
              </a:extLst>
            </p:cNvPr>
            <p:cNvSpPr/>
            <p:nvPr/>
          </p:nvSpPr>
          <p:spPr>
            <a:xfrm>
              <a:off x="1536047" y="1529975"/>
              <a:ext cx="5974162" cy="966360"/>
            </a:xfrm>
            <a:prstGeom prst="rect">
              <a:avLst/>
            </a:prstGeom>
            <a:solidFill>
              <a:srgbClr val="C7EDEB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12" b="1" dirty="0" err="1">
                  <a:solidFill>
                    <a:srgbClr val="005050"/>
                  </a:solidFill>
                  <a:latin typeface="VAGRounded BT" panose="020F0702020204020204" pitchFamily="34" charset="0"/>
                  <a:cs typeface="Segoe UI" panose="020B0502040204020203" pitchFamily="34" charset="0"/>
                </a:rPr>
                <a:t>Rekapitulasi</a:t>
              </a:r>
              <a:r>
                <a:rPr lang="en-US" sz="1412" b="1" dirty="0">
                  <a:solidFill>
                    <a:srgbClr val="005050"/>
                  </a:solidFill>
                  <a:latin typeface="VAGRounded BT" panose="020F0702020204020204" pitchFamily="34" charset="0"/>
                  <a:cs typeface="Segoe UI" panose="020B0502040204020203" pitchFamily="34" charset="0"/>
                </a:rPr>
                <a:t> </a:t>
              </a:r>
              <a:r>
                <a:rPr lang="en-US" sz="1412" b="1" dirty="0" err="1">
                  <a:solidFill>
                    <a:srgbClr val="005050"/>
                  </a:solidFill>
                  <a:latin typeface="VAGRounded BT" panose="020F0702020204020204" pitchFamily="34" charset="0"/>
                  <a:cs typeface="Segoe UI" panose="020B0502040204020203" pitchFamily="34" charset="0"/>
                </a:rPr>
                <a:t>Kejadian</a:t>
              </a:r>
              <a:endParaRPr lang="en-US" sz="1412" b="1" dirty="0">
                <a:solidFill>
                  <a:srgbClr val="005050"/>
                </a:solidFill>
                <a:latin typeface="VAGRounded BT" panose="020F0702020204020204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979CE57D-AF37-1C4E-88D3-C31B8A2C2B5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127942" y="1128843"/>
              <a:ext cx="1601500" cy="1601501"/>
            </a:xfrm>
            <a:prstGeom prst="rect">
              <a:avLst/>
            </a:prstGeom>
          </p:spPr>
        </p:pic>
      </p:grp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A99EC13F-7678-3374-D7C2-9B8620806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643612"/>
              </p:ext>
            </p:extLst>
          </p:nvPr>
        </p:nvGraphicFramePr>
        <p:xfrm>
          <a:off x="215977" y="1686396"/>
          <a:ext cx="6346746" cy="5905582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301187">
                  <a:extLst>
                    <a:ext uri="{9D8B030D-6E8A-4147-A177-3AD203B41FA5}">
                      <a16:colId xmlns:a16="http://schemas.microsoft.com/office/drawing/2014/main" val="1232319776"/>
                    </a:ext>
                  </a:extLst>
                </a:gridCol>
                <a:gridCol w="1226763">
                  <a:extLst>
                    <a:ext uri="{9D8B030D-6E8A-4147-A177-3AD203B41FA5}">
                      <a16:colId xmlns:a16="http://schemas.microsoft.com/office/drawing/2014/main" val="409793994"/>
                    </a:ext>
                  </a:extLst>
                </a:gridCol>
                <a:gridCol w="1329211">
                  <a:extLst>
                    <a:ext uri="{9D8B030D-6E8A-4147-A177-3AD203B41FA5}">
                      <a16:colId xmlns:a16="http://schemas.microsoft.com/office/drawing/2014/main" val="382820958"/>
                    </a:ext>
                  </a:extLst>
                </a:gridCol>
                <a:gridCol w="1207809">
                  <a:extLst>
                    <a:ext uri="{9D8B030D-6E8A-4147-A177-3AD203B41FA5}">
                      <a16:colId xmlns:a16="http://schemas.microsoft.com/office/drawing/2014/main" val="2720621671"/>
                    </a:ext>
                  </a:extLst>
                </a:gridCol>
                <a:gridCol w="1281776">
                  <a:extLst>
                    <a:ext uri="{9D8B030D-6E8A-4147-A177-3AD203B41FA5}">
                      <a16:colId xmlns:a16="http://schemas.microsoft.com/office/drawing/2014/main" val="2279496750"/>
                    </a:ext>
                  </a:extLst>
                </a:gridCol>
              </a:tblGrid>
              <a:tr h="1540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Penyakit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/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Kejadian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7702" marR="7702" marT="7702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Provinsi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7702" marR="7702" marT="7702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Jumlah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Laporan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7702" marR="7702" marT="7702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Jumlah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Kasus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7702" marR="7702" marT="7702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Jumlah</a:t>
                      </a:r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Kematian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7702" marR="7702" marT="7702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78325"/>
                  </a:ext>
                </a:extLst>
              </a:tr>
              <a:tr h="154037">
                <a:tc row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Chikungunya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Bali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40292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Banten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507885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Jakarta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560607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Jawa Barat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6384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Jawa Tengah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463540"/>
                  </a:ext>
                </a:extLst>
              </a:tr>
              <a:tr h="154037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Dengue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Bengkulu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025950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Sumatera Barat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801973"/>
                  </a:ext>
                </a:extLst>
              </a:tr>
              <a:tr h="154037">
                <a:tc rowSpan="9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Keracunan</a:t>
                      </a:r>
                      <a:r>
                        <a:rPr lang="en-ID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en-ID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Makanan</a:t>
                      </a:r>
                      <a:endParaRPr lang="en-ID" sz="13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Bali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377919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 Yogyakarta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878933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Jawa Barat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718055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Jawa Tengah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47025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Jawa Timur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908855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Nusa Tenggara Barat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074954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Nusa Tenggara Timur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01491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Sulawesi Tenggara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788918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Sumatera Barat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491370"/>
                  </a:ext>
                </a:extLst>
              </a:tr>
              <a:tr h="154037">
                <a:tc row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Leptospirosis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 Yogyakarta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308443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Jawa Barat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684876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Jawa Tengah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509107"/>
                  </a:ext>
                </a:extLst>
              </a:tr>
              <a:tr h="154037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Rabies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Sumatera Barat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241816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Sumatera Utara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286105"/>
                  </a:ext>
                </a:extLst>
              </a:tr>
              <a:tr h="1540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Suspek</a:t>
                      </a:r>
                      <a:r>
                        <a:rPr lang="en-ID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Leptospirosis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Banten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E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039496"/>
                  </a:ext>
                </a:extLst>
              </a:tr>
              <a:tr h="154037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Tetanus Neonatorum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Jawa Timur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444555"/>
                  </a:ext>
                </a:extLst>
              </a:tr>
              <a:tr h="15403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D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Sumatera Selatan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376472"/>
                  </a:ext>
                </a:extLst>
              </a:tr>
            </a:tbl>
          </a:graphicData>
        </a:graphic>
      </p:graphicFrame>
      <p:grpSp>
        <p:nvGrpSpPr>
          <p:cNvPr id="33" name="Group 32">
            <a:extLst>
              <a:ext uri="{FF2B5EF4-FFF2-40B4-BE49-F238E27FC236}">
                <a16:creationId xmlns:a16="http://schemas.microsoft.com/office/drawing/2014/main" id="{1B74132C-2922-F65A-C283-7E2B966F1144}"/>
              </a:ext>
            </a:extLst>
          </p:cNvPr>
          <p:cNvGrpSpPr/>
          <p:nvPr/>
        </p:nvGrpSpPr>
        <p:grpSpPr>
          <a:xfrm>
            <a:off x="1" y="9365688"/>
            <a:ext cx="6858000" cy="547370"/>
            <a:chOff x="0" y="0"/>
            <a:chExt cx="7553325" cy="547587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1BECEAF-4A34-39B5-686D-8A689121FAAD}"/>
                </a:ext>
              </a:extLst>
            </p:cNvPr>
            <p:cNvGrpSpPr/>
            <p:nvPr/>
          </p:nvGrpSpPr>
          <p:grpSpPr>
            <a:xfrm>
              <a:off x="0" y="0"/>
              <a:ext cx="7553325" cy="547587"/>
              <a:chOff x="0" y="0"/>
              <a:chExt cx="7553325" cy="547587"/>
            </a:xfrm>
          </p:grpSpPr>
          <p:sp>
            <p:nvSpPr>
              <p:cNvPr id="36" name="TextBox 4">
                <a:extLst>
                  <a:ext uri="{FF2B5EF4-FFF2-40B4-BE49-F238E27FC236}">
                    <a16:creationId xmlns:a16="http://schemas.microsoft.com/office/drawing/2014/main" id="{8F15080C-889E-8460-A9CD-C8DC72DCCC5E}"/>
                  </a:ext>
                </a:extLst>
              </p:cNvPr>
              <p:cNvSpPr txBox="1"/>
              <p:nvPr/>
            </p:nvSpPr>
            <p:spPr>
              <a:xfrm>
                <a:off x="0" y="0"/>
                <a:ext cx="7553325" cy="547587"/>
              </a:xfrm>
              <a:prstGeom prst="round2SameRect">
                <a:avLst>
                  <a:gd name="adj1" fmla="val 10218"/>
                  <a:gd name="adj2" fmla="val 0"/>
                </a:avLst>
              </a:prstGeom>
              <a:solidFill>
                <a:srgbClr val="005050"/>
              </a:solidFill>
              <a:ln w="76200">
                <a:noFill/>
              </a:ln>
            </p:spPr>
            <p:txBody>
              <a:bodyPr lIns="27517" tIns="27517" rIns="27517" bIns="27517" rtlCol="0" anchor="ctr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ID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TextBox 21">
                <a:extLst>
                  <a:ext uri="{FF2B5EF4-FFF2-40B4-BE49-F238E27FC236}">
                    <a16:creationId xmlns:a16="http://schemas.microsoft.com/office/drawing/2014/main" id="{B691FBAA-B814-B503-83E9-C21AD71139BC}"/>
                  </a:ext>
                </a:extLst>
              </p:cNvPr>
              <p:cNvSpPr txBox="1"/>
              <p:nvPr/>
            </p:nvSpPr>
            <p:spPr>
              <a:xfrm>
                <a:off x="5728686" y="97363"/>
                <a:ext cx="1752860" cy="25019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noAutofit/>
              </a:bodyPr>
              <a:lstStyle/>
              <a:p>
                <a:pPr marL="0" marR="0">
                  <a:lnSpc>
                    <a:spcPts val="197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800" b="1" kern="1200" dirty="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VAG Rounded Next Bold"/>
                  </a:rPr>
                  <a:t>https://surkarkes.kemkes.go.id/</a:t>
                </a:r>
                <a:endPara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EA5F2F03-B0AE-5B4A-E856-F4FBB64D427D}"/>
                  </a:ext>
                </a:extLst>
              </p:cNvPr>
              <p:cNvSpPr/>
              <p:nvPr/>
            </p:nvSpPr>
            <p:spPr>
              <a:xfrm>
                <a:off x="819615" y="22303"/>
                <a:ext cx="2720897" cy="49377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ID" sz="800" b="1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Gedung Adhyatma Lantai 6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ID" sz="700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Jl. H. R. Rasuna Said No.Kav 4-9 Blok X-5, RT.1/RW.2, Kuningan, Kecamatan Setiabudi, Kota Jakarta Selatan, </a:t>
                </a:r>
                <a:r>
                  <a:rPr lang="id-ID" sz="700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DK </a:t>
                </a:r>
                <a:r>
                  <a:rPr lang="en-ID" sz="700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Jakarta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39" name="Graphic 52" descr="Building">
                <a:extLst>
                  <a:ext uri="{FF2B5EF4-FFF2-40B4-BE49-F238E27FC236}">
                    <a16:creationId xmlns:a16="http://schemas.microsoft.com/office/drawing/2014/main" id="{92CD4A32-8E75-64DB-AF6A-F31296CEFF8D}"/>
                  </a:ext>
                </a:extLst>
              </p:cNvPr>
              <p:cNvPicPr/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557561" y="100361"/>
                <a:ext cx="323215" cy="299085"/>
              </a:xfrm>
              <a:prstGeom prst="rect">
                <a:avLst/>
              </a:prstGeom>
            </p:spPr>
          </p:pic>
          <p:pic>
            <p:nvPicPr>
              <p:cNvPr id="41" name="Graphic 58" descr="Envelope">
                <a:extLst>
                  <a:ext uri="{FF2B5EF4-FFF2-40B4-BE49-F238E27FC236}">
                    <a16:creationId xmlns:a16="http://schemas.microsoft.com/office/drawing/2014/main" id="{7F320D63-A50A-BD40-A904-B10514F341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3707485" y="172844"/>
                <a:ext cx="189865" cy="172720"/>
              </a:xfrm>
              <a:prstGeom prst="rect">
                <a:avLst/>
              </a:prstGeom>
            </p:spPr>
          </p:pic>
          <p:pic>
            <p:nvPicPr>
              <p:cNvPr id="42" name="Picture 41">
                <a:extLst>
                  <a:ext uri="{FF2B5EF4-FFF2-40B4-BE49-F238E27FC236}">
                    <a16:creationId xmlns:a16="http://schemas.microsoft.com/office/drawing/2014/main" id="{DEA4A815-6153-20C0-FE19-547B0AA26A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 flipH="1">
                <a:off x="-16726" y="44605"/>
                <a:ext cx="512445" cy="468630"/>
              </a:xfrm>
              <a:prstGeom prst="rect">
                <a:avLst/>
              </a:prstGeom>
            </p:spPr>
          </p:pic>
          <p:pic>
            <p:nvPicPr>
              <p:cNvPr id="43" name="Picture 42">
                <a:extLst>
                  <a:ext uri="{FF2B5EF4-FFF2-40B4-BE49-F238E27FC236}">
                    <a16:creationId xmlns:a16="http://schemas.microsoft.com/office/drawing/2014/main" id="{6E21F74B-6101-6FC6-34BA-4CDCB77CDE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7053147" y="39029"/>
                <a:ext cx="512445" cy="468630"/>
              </a:xfrm>
              <a:prstGeom prst="rect">
                <a:avLst/>
              </a:prstGeom>
            </p:spPr>
          </p:pic>
        </p:grpSp>
        <p:sp>
          <p:nvSpPr>
            <p:cNvPr id="35" name="TextBox 20">
              <a:extLst>
                <a:ext uri="{FF2B5EF4-FFF2-40B4-BE49-F238E27FC236}">
                  <a16:creationId xmlns:a16="http://schemas.microsoft.com/office/drawing/2014/main" id="{A1EE0D26-CDA0-8CF6-2844-33D1206B0B70}"/>
                </a:ext>
              </a:extLst>
            </p:cNvPr>
            <p:cNvSpPr txBox="1"/>
            <p:nvPr/>
          </p:nvSpPr>
          <p:spPr>
            <a:xfrm>
              <a:off x="3897350" y="100361"/>
              <a:ext cx="1495748" cy="219962"/>
            </a:xfrm>
            <a:prstGeom prst="rect">
              <a:avLst/>
            </a:prstGeom>
          </p:spPr>
          <p:txBody>
            <a:bodyPr wrap="square" lIns="0" tIns="0" rIns="0" bIns="0" rtlCol="0" anchor="t">
              <a:noAutofit/>
            </a:bodyPr>
            <a:lstStyle/>
            <a:p>
              <a:pPr marL="0" marR="0">
                <a:lnSpc>
                  <a:spcPts val="197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id-ID" sz="800" b="1" kern="1200" dirty="0">
                  <a:solidFill>
                    <a:srgbClr val="F2F2F2"/>
                  </a:solidFill>
                  <a:effectLst/>
                  <a:latin typeface="Segoe UI" panose="020B0502040204020203" pitchFamily="34" charset="0"/>
                  <a:ea typeface="VAG Rounded Next Bold"/>
                </a:rPr>
                <a:t>tu.surkarkes@kemkes.go.id</a:t>
              </a:r>
              <a:endParaRPr lang="en-US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3" name="Graphic 56" descr="Browser window with solid fill">
            <a:extLst>
              <a:ext uri="{FF2B5EF4-FFF2-40B4-BE49-F238E27FC236}">
                <a16:creationId xmlns:a16="http://schemas.microsoft.com/office/drawing/2014/main" id="{33B8461A-5BFF-F406-6F0C-B36F970FA19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4953053" y="9513347"/>
            <a:ext cx="222885" cy="22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485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AAEDC33-F68D-0241-20B3-A0F217E9B2D3}"/>
              </a:ext>
            </a:extLst>
          </p:cNvPr>
          <p:cNvGrpSpPr/>
          <p:nvPr/>
        </p:nvGrpSpPr>
        <p:grpSpPr>
          <a:xfrm>
            <a:off x="-23455" y="-63329"/>
            <a:ext cx="6948130" cy="558629"/>
            <a:chOff x="-23455" y="-63329"/>
            <a:chExt cx="7641117" cy="58864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C0F8D3E-ABA1-EA85-F2B1-92462CB6F7C2}"/>
                </a:ext>
              </a:extLst>
            </p:cNvPr>
            <p:cNvSpPr txBox="1"/>
            <p:nvPr/>
          </p:nvSpPr>
          <p:spPr>
            <a:xfrm rot="10800000">
              <a:off x="-8688" y="-13164"/>
              <a:ext cx="7548880" cy="534670"/>
            </a:xfrm>
            <a:prstGeom prst="round2SameRect">
              <a:avLst>
                <a:gd name="adj1" fmla="val 10218"/>
                <a:gd name="adj2" fmla="val 0"/>
              </a:avLst>
            </a:prstGeom>
            <a:solidFill>
              <a:srgbClr val="005050"/>
            </a:solidFill>
            <a:ln w="76200">
              <a:noFill/>
            </a:ln>
          </p:spPr>
          <p:txBody>
            <a:bodyPr lIns="27517" tIns="27517" rIns="27517" bIns="27517" rtlCol="0" anchor="ctr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ID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FC4C6211-20F9-E4E7-4415-217F528BC670}"/>
                </a:ext>
              </a:extLst>
            </p:cNvPr>
            <p:cNvSpPr/>
            <p:nvPr/>
          </p:nvSpPr>
          <p:spPr>
            <a:xfrm>
              <a:off x="543127" y="97961"/>
              <a:ext cx="3812540" cy="341630"/>
            </a:xfrm>
            <a:prstGeom prst="roundRect">
              <a:avLst/>
            </a:prstGeom>
            <a:solidFill>
              <a:srgbClr val="C7ED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" name="Rectangle 97">
              <a:extLst>
                <a:ext uri="{FF2B5EF4-FFF2-40B4-BE49-F238E27FC236}">
                  <a16:creationId xmlns:a16="http://schemas.microsoft.com/office/drawing/2014/main" id="{D8CAFE02-2012-DE05-0FA5-18C935BF2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790" y="86215"/>
              <a:ext cx="4019550" cy="317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sz="1200" b="1" dirty="0">
                  <a:solidFill>
                    <a:srgbClr val="005050"/>
                  </a:solidFill>
                  <a:latin typeface="VAGRounded BT"/>
                  <a:ea typeface="Times New Roman" panose="02020603050405020304" pitchFamily="18" charset="0"/>
                  <a:cs typeface="Segoe UI" panose="020B0502040204020203" pitchFamily="34" charset="0"/>
                </a:rPr>
                <a:t>Weekly Report of Acute Public Health Event</a:t>
              </a:r>
              <a:endParaRPr lang="en-US" sz="8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Rectangle 100">
              <a:extLst>
                <a:ext uri="{FF2B5EF4-FFF2-40B4-BE49-F238E27FC236}">
                  <a16:creationId xmlns:a16="http://schemas.microsoft.com/office/drawing/2014/main" id="{23FF7F79-89E7-EA23-8D74-428304643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720" y="101422"/>
              <a:ext cx="1622425" cy="279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800" dirty="0" err="1">
                  <a:solidFill>
                    <a:srgbClr val="F2F2F2"/>
                  </a:solidFill>
                  <a:latin typeface="Segoe UI" panose="020B0502040204020203" pitchFamily="34" charset="0"/>
                  <a:ea typeface="Times New Roman" panose="02020603050405020304" pitchFamily="18" charset="0"/>
                </a:rPr>
                <a:t>Minggu</a:t>
              </a:r>
              <a:r>
                <a:rPr lang="en-US" sz="800" dirty="0">
                  <a:solidFill>
                    <a:srgbClr val="F2F2F2"/>
                  </a:solidFill>
                  <a:latin typeface="Segoe UI" panose="020B0502040204020203" pitchFamily="34" charset="0"/>
                  <a:ea typeface="Times New Roman" panose="02020603050405020304" pitchFamily="18" charset="0"/>
                </a:rPr>
                <a:t> </a:t>
              </a:r>
              <a:r>
                <a:rPr lang="en-US" sz="800" dirty="0" err="1">
                  <a:solidFill>
                    <a:srgbClr val="F2F2F2"/>
                  </a:solidFill>
                  <a:latin typeface="Segoe UI" panose="020B0502040204020203" pitchFamily="34" charset="0"/>
                  <a:ea typeface="Times New Roman" panose="02020603050405020304" pitchFamily="18" charset="0"/>
                </a:rPr>
                <a:t>Epidemiologi</a:t>
              </a:r>
              <a:r>
                <a:rPr lang="en-US" sz="800" dirty="0">
                  <a:solidFill>
                    <a:srgbClr val="F2F2F2"/>
                  </a:solidFill>
                  <a:latin typeface="Segoe UI" panose="020B0502040204020203" pitchFamily="34" charset="0"/>
                  <a:ea typeface="Times New Roman" panose="02020603050405020304" pitchFamily="18" charset="0"/>
                </a:rPr>
                <a:t> ke-33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F2F2F2"/>
                  </a:solidFill>
                  <a:effectLst/>
                  <a:latin typeface="Segoe UI" panose="020B0502040204020203" pitchFamily="34" charset="0"/>
                </a:rPr>
                <a:t>(</a:t>
              </a:r>
              <a:r>
                <a:rPr lang="en-US" altLang="en-US" sz="800" dirty="0">
                  <a:solidFill>
                    <a:srgbClr val="F2F2F2"/>
                  </a:solidFill>
                  <a:latin typeface="Segoe UI" panose="020B0502040204020203" pitchFamily="34" charset="0"/>
                </a:rPr>
                <a:t>10-16</a:t>
              </a: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F2F2F2"/>
                  </a:solidFill>
                  <a:effectLst/>
                  <a:latin typeface="Segoe UI" panose="020B0502040204020203" pitchFamily="34" charset="0"/>
                </a:rPr>
                <a:t> Agustus 2025)</a:t>
              </a:r>
              <a:endParaRPr kumimoji="0" lang="id-ID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0" name="Picture 102">
              <a:extLst>
                <a:ext uri="{FF2B5EF4-FFF2-40B4-BE49-F238E27FC236}">
                  <a16:creationId xmlns:a16="http://schemas.microsoft.com/office/drawing/2014/main" id="{AC16FF9B-F007-227D-D093-4A7AE43ADA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987144" y="118993"/>
              <a:ext cx="1339851" cy="2977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03">
              <a:extLst>
                <a:ext uri="{FF2B5EF4-FFF2-40B4-BE49-F238E27FC236}">
                  <a16:creationId xmlns:a16="http://schemas.microsoft.com/office/drawing/2014/main" id="{E3E7E54F-417B-EE53-A777-2B59912EF2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3455" y="-2211"/>
              <a:ext cx="468312" cy="5127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04">
              <a:extLst>
                <a:ext uri="{FF2B5EF4-FFF2-40B4-BE49-F238E27FC236}">
                  <a16:creationId xmlns:a16="http://schemas.microsoft.com/office/drawing/2014/main" id="{C41D5B32-94E9-8658-807C-9B663DD605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49349" y="12553"/>
              <a:ext cx="468313" cy="5127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2A88D588-2F24-45FE-8FE7-198189DC3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4403" y="-63329"/>
              <a:ext cx="7562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62B53654-B3C1-BFE7-94F4-A78D905E3F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4403" y="393871"/>
              <a:ext cx="7562850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graphicFrame>
        <p:nvGraphicFramePr>
          <p:cNvPr id="30" name="Table 30">
            <a:extLst>
              <a:ext uri="{FF2B5EF4-FFF2-40B4-BE49-F238E27FC236}">
                <a16:creationId xmlns:a16="http://schemas.microsoft.com/office/drawing/2014/main" id="{F9F9E4FB-6787-6EF8-AFC2-FC7B0C6F4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621549"/>
              </p:ext>
            </p:extLst>
          </p:nvPr>
        </p:nvGraphicFramePr>
        <p:xfrm>
          <a:off x="165599" y="1126570"/>
          <a:ext cx="6470904" cy="636016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447681">
                  <a:extLst>
                    <a:ext uri="{9D8B030D-6E8A-4147-A177-3AD203B41FA5}">
                      <a16:colId xmlns:a16="http://schemas.microsoft.com/office/drawing/2014/main" val="3301964553"/>
                    </a:ext>
                  </a:extLst>
                </a:gridCol>
                <a:gridCol w="5023223">
                  <a:extLst>
                    <a:ext uri="{9D8B030D-6E8A-4147-A177-3AD203B41FA5}">
                      <a16:colId xmlns:a16="http://schemas.microsoft.com/office/drawing/2014/main" val="2983451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Kejadian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/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Penyakit</a:t>
                      </a:r>
                      <a:endParaRPr lang="en-US" sz="11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Apa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yang bisa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dilakukan</a:t>
                      </a:r>
                      <a:endParaRPr lang="en-US" sz="11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037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Chikungunya, Malaria, dan Dengue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3038" indent="-173038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Lakukan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PSN 3M plus: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menguras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,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menutup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,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mendaur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ulang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barang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bekas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+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mencegah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gigitan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nyamuk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3038" indent="-173038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Pantau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jentik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nyamuk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di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rumah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lingkungan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3038" indent="-173038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Gunakan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lotion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atau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semprot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anti-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nyamuk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3038" indent="-173038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Edukasi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keluarga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tentang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tanda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gejala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awal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penyakit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799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Keracunan Makanan</a:t>
                      </a:r>
                      <a:endParaRPr lang="en-US" sz="11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Cuci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sebelum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saat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mengolah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makanan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Masak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makanan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hingga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matang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sempurna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Simpan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makanan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pada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suhu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yang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sesuai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dalam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wadah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tertutup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Jangan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konsumsi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makanan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yang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sudah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basi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atau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kadaluarsa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Perhatikan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kebersihan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alat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masak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bahan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makanan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832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Rabies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Vaksinasi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hewan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peliharaan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secara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rutin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(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anjing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,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kucing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,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kera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).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Hindari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kontak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langsung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hewan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liar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atau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hewan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yang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menunjukkan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perilaku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agresif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/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tidak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biasa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Jangan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membiarkan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hewan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peliharaan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berkeliaran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bebas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tanpa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pengawasan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Segera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cuci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luka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gigitan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atau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cakaran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hewan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sabun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dan air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mengalir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selama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15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menit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Segera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puskesmas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atau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rumah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sakit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untuk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mendapatkan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vaksin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rabies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jika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tergigit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Laporkan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kasus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gigitan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hewan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petugas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kesehatan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atau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dinas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terkait</a:t>
                      </a:r>
                      <a:endParaRPr lang="en-US" sz="11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018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Leptospirosis/ </a:t>
                      </a:r>
                      <a:r>
                        <a:rPr lang="en-US" sz="1100" b="1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Dugaan</a:t>
                      </a:r>
                      <a:r>
                        <a:rPr lang="en-US" sz="11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Leptospirosis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Hindari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genangan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air,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terutama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setelah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banjir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Gunakan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sepatu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bot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sarung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saat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bekerja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di area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kotor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atau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tergenang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Bersihkan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lingkungan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dari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kotoran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tikus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Tutup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makanan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minuman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agar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tidak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terkontaminasi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urine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tikus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Segera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puskesmas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jika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mengalami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demam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,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nyeri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otot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,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sakit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kepala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setelah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kontak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air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banjir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544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Tetanus Neonatorum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Ibu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hamil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periksa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kehamilan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secara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rutin di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tenaga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Kesehatan.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Dapatkan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imunisasi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Tetanus Toxoid (TT)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sesuai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jadwal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selama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hamil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Persalinan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harus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dilakukan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di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fasilitas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kesehatan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tenaga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terlatih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Gunakan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alat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lingkungan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yang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bersih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steril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saat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proses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persalinan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v"/>
                      </a:pP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Rawat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tali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pusat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bayi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dengan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cara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bersih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dan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kering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,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tanpa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diberi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ramuan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atau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dirty="0" err="1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bahan</a:t>
                      </a: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lain.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830637"/>
                  </a:ext>
                </a:extLst>
              </a:tr>
            </a:tbl>
          </a:graphicData>
        </a:graphic>
      </p:graphicFrame>
      <p:grpSp>
        <p:nvGrpSpPr>
          <p:cNvPr id="27" name="Group 26">
            <a:extLst>
              <a:ext uri="{FF2B5EF4-FFF2-40B4-BE49-F238E27FC236}">
                <a16:creationId xmlns:a16="http://schemas.microsoft.com/office/drawing/2014/main" id="{F656134D-B57B-9EBC-F8CB-D7A2E4FE0FFD}"/>
              </a:ext>
            </a:extLst>
          </p:cNvPr>
          <p:cNvGrpSpPr/>
          <p:nvPr/>
        </p:nvGrpSpPr>
        <p:grpSpPr>
          <a:xfrm>
            <a:off x="1" y="9365688"/>
            <a:ext cx="6858000" cy="547370"/>
            <a:chOff x="0" y="0"/>
            <a:chExt cx="7553325" cy="547587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40B29AF-C950-2565-0846-566F7618C108}"/>
                </a:ext>
              </a:extLst>
            </p:cNvPr>
            <p:cNvGrpSpPr/>
            <p:nvPr/>
          </p:nvGrpSpPr>
          <p:grpSpPr>
            <a:xfrm>
              <a:off x="0" y="0"/>
              <a:ext cx="7553325" cy="547587"/>
              <a:chOff x="0" y="0"/>
              <a:chExt cx="7553325" cy="547587"/>
            </a:xfrm>
          </p:grpSpPr>
          <p:sp>
            <p:nvSpPr>
              <p:cNvPr id="31" name="TextBox 4">
                <a:extLst>
                  <a:ext uri="{FF2B5EF4-FFF2-40B4-BE49-F238E27FC236}">
                    <a16:creationId xmlns:a16="http://schemas.microsoft.com/office/drawing/2014/main" id="{9D0F651E-72CF-7176-D7B3-AAB767ECA73A}"/>
                  </a:ext>
                </a:extLst>
              </p:cNvPr>
              <p:cNvSpPr txBox="1"/>
              <p:nvPr/>
            </p:nvSpPr>
            <p:spPr>
              <a:xfrm>
                <a:off x="0" y="0"/>
                <a:ext cx="7553325" cy="547587"/>
              </a:xfrm>
              <a:prstGeom prst="round2SameRect">
                <a:avLst>
                  <a:gd name="adj1" fmla="val 10218"/>
                  <a:gd name="adj2" fmla="val 0"/>
                </a:avLst>
              </a:prstGeom>
              <a:solidFill>
                <a:srgbClr val="005050"/>
              </a:solidFill>
              <a:ln w="76200">
                <a:noFill/>
              </a:ln>
            </p:spPr>
            <p:txBody>
              <a:bodyPr lIns="27517" tIns="27517" rIns="27517" bIns="27517" rtlCol="0" anchor="ctr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ID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TextBox 21">
                <a:extLst>
                  <a:ext uri="{FF2B5EF4-FFF2-40B4-BE49-F238E27FC236}">
                    <a16:creationId xmlns:a16="http://schemas.microsoft.com/office/drawing/2014/main" id="{E7F683C6-9F17-E372-0D29-B60095988D0B}"/>
                  </a:ext>
                </a:extLst>
              </p:cNvPr>
              <p:cNvSpPr txBox="1"/>
              <p:nvPr/>
            </p:nvSpPr>
            <p:spPr>
              <a:xfrm>
                <a:off x="5728686" y="97363"/>
                <a:ext cx="1752860" cy="25019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noAutofit/>
              </a:bodyPr>
              <a:lstStyle/>
              <a:p>
                <a:pPr marL="0" marR="0">
                  <a:lnSpc>
                    <a:spcPts val="197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800" b="1" kern="1200" dirty="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VAG Rounded Next Bold"/>
                  </a:rPr>
                  <a:t>https://surkarkes.kemkes.go.id/</a:t>
                </a:r>
                <a:endPara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888428AF-A38B-0ABD-8B9C-A541DC72C016}"/>
                  </a:ext>
                </a:extLst>
              </p:cNvPr>
              <p:cNvSpPr/>
              <p:nvPr/>
            </p:nvSpPr>
            <p:spPr>
              <a:xfrm>
                <a:off x="819615" y="22303"/>
                <a:ext cx="2720897" cy="493776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ID" sz="800" b="1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Gedung Adhyatma Lantai 6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ID" sz="700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Jl. H. R. Rasuna Said No.Kav 4-9 Blok X-5, RT.1/RW.2, Kuningan, Kecamatan Setiabudi, Kota Jakarta Selatan, </a:t>
                </a:r>
                <a:r>
                  <a:rPr lang="id-ID" sz="700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DK </a:t>
                </a:r>
                <a:r>
                  <a:rPr lang="en-ID" sz="700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Jakarta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34" name="Graphic 52" descr="Building">
                <a:extLst>
                  <a:ext uri="{FF2B5EF4-FFF2-40B4-BE49-F238E27FC236}">
                    <a16:creationId xmlns:a16="http://schemas.microsoft.com/office/drawing/2014/main" id="{EA119B7A-F0EC-983F-78D7-09252577C83B}"/>
                  </a:ext>
                </a:extLst>
              </p:cNvPr>
              <p:cNvPicPr/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557561" y="100361"/>
                <a:ext cx="323215" cy="299085"/>
              </a:xfrm>
              <a:prstGeom prst="rect">
                <a:avLst/>
              </a:prstGeom>
            </p:spPr>
          </p:pic>
          <p:pic>
            <p:nvPicPr>
              <p:cNvPr id="35" name="Graphic 58" descr="Envelope">
                <a:extLst>
                  <a:ext uri="{FF2B5EF4-FFF2-40B4-BE49-F238E27FC236}">
                    <a16:creationId xmlns:a16="http://schemas.microsoft.com/office/drawing/2014/main" id="{23BB152D-93DC-7A5E-C46F-BF7FBCCD3C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3707485" y="172844"/>
                <a:ext cx="189865" cy="172720"/>
              </a:xfrm>
              <a:prstGeom prst="rect">
                <a:avLst/>
              </a:prstGeom>
            </p:spPr>
          </p:pic>
          <p:pic>
            <p:nvPicPr>
              <p:cNvPr id="36" name="Picture 35">
                <a:extLst>
                  <a:ext uri="{FF2B5EF4-FFF2-40B4-BE49-F238E27FC236}">
                    <a16:creationId xmlns:a16="http://schemas.microsoft.com/office/drawing/2014/main" id="{D3DBC9D5-152E-32FD-7E45-592E91516C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 flipH="1">
                <a:off x="-16726" y="44605"/>
                <a:ext cx="512445" cy="468630"/>
              </a:xfrm>
              <a:prstGeom prst="rect">
                <a:avLst/>
              </a:prstGeom>
            </p:spPr>
          </p:pic>
          <p:pic>
            <p:nvPicPr>
              <p:cNvPr id="37" name="Picture 36">
                <a:extLst>
                  <a:ext uri="{FF2B5EF4-FFF2-40B4-BE49-F238E27FC236}">
                    <a16:creationId xmlns:a16="http://schemas.microsoft.com/office/drawing/2014/main" id="{A8BBD99B-0124-9E34-87DC-84E5FF29FF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7053147" y="39029"/>
                <a:ext cx="512445" cy="468630"/>
              </a:xfrm>
              <a:prstGeom prst="rect">
                <a:avLst/>
              </a:prstGeom>
            </p:spPr>
          </p:pic>
        </p:grpSp>
        <p:sp>
          <p:nvSpPr>
            <p:cNvPr id="29" name="TextBox 20">
              <a:extLst>
                <a:ext uri="{FF2B5EF4-FFF2-40B4-BE49-F238E27FC236}">
                  <a16:creationId xmlns:a16="http://schemas.microsoft.com/office/drawing/2014/main" id="{E8C73EC0-01E5-2379-0738-03EAA1B3570E}"/>
                </a:ext>
              </a:extLst>
            </p:cNvPr>
            <p:cNvSpPr txBox="1"/>
            <p:nvPr/>
          </p:nvSpPr>
          <p:spPr>
            <a:xfrm>
              <a:off x="3897350" y="100361"/>
              <a:ext cx="1495748" cy="219962"/>
            </a:xfrm>
            <a:prstGeom prst="rect">
              <a:avLst/>
            </a:prstGeom>
          </p:spPr>
          <p:txBody>
            <a:bodyPr wrap="square" lIns="0" tIns="0" rIns="0" bIns="0" rtlCol="0" anchor="t">
              <a:noAutofit/>
            </a:bodyPr>
            <a:lstStyle/>
            <a:p>
              <a:pPr marL="0" marR="0">
                <a:lnSpc>
                  <a:spcPts val="197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id-ID" sz="800" b="1" kern="1200" dirty="0">
                  <a:solidFill>
                    <a:srgbClr val="F2F2F2"/>
                  </a:solidFill>
                  <a:effectLst/>
                  <a:latin typeface="Segoe UI" panose="020B0502040204020203" pitchFamily="34" charset="0"/>
                  <a:ea typeface="VAG Rounded Next Bold"/>
                </a:rPr>
                <a:t>tu.surkarkes@kemkes.go.id</a:t>
              </a:r>
              <a:endParaRPr lang="en-US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30BF1BB-29F1-E083-9B01-0FC9CAC7ADCF}"/>
              </a:ext>
            </a:extLst>
          </p:cNvPr>
          <p:cNvGrpSpPr/>
          <p:nvPr/>
        </p:nvGrpSpPr>
        <p:grpSpPr>
          <a:xfrm>
            <a:off x="0" y="9236798"/>
            <a:ext cx="6857034" cy="687070"/>
            <a:chOff x="0" y="0"/>
            <a:chExt cx="7555436" cy="68707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998202B-F17F-AF14-983F-DFE9FE149603}"/>
                </a:ext>
              </a:extLst>
            </p:cNvPr>
            <p:cNvGrpSpPr/>
            <p:nvPr/>
          </p:nvGrpSpPr>
          <p:grpSpPr>
            <a:xfrm>
              <a:off x="0" y="0"/>
              <a:ext cx="7555436" cy="687070"/>
              <a:chOff x="0" y="0"/>
              <a:chExt cx="6859905" cy="687070"/>
            </a:xfrm>
          </p:grpSpPr>
          <p:sp>
            <p:nvSpPr>
              <p:cNvPr id="18" name="TextBox 4">
                <a:extLst>
                  <a:ext uri="{FF2B5EF4-FFF2-40B4-BE49-F238E27FC236}">
                    <a16:creationId xmlns:a16="http://schemas.microsoft.com/office/drawing/2014/main" id="{3E5A0DF0-145A-6F7C-5F9F-86C894B593BF}"/>
                  </a:ext>
                </a:extLst>
              </p:cNvPr>
              <p:cNvSpPr txBox="1"/>
              <p:nvPr/>
            </p:nvSpPr>
            <p:spPr>
              <a:xfrm>
                <a:off x="0" y="0"/>
                <a:ext cx="6858000" cy="685800"/>
              </a:xfrm>
              <a:prstGeom prst="round2SameRect">
                <a:avLst>
                  <a:gd name="adj1" fmla="val 10218"/>
                  <a:gd name="adj2" fmla="val 0"/>
                </a:avLst>
              </a:prstGeom>
              <a:solidFill>
                <a:srgbClr val="005050"/>
              </a:solidFill>
              <a:ln w="76200">
                <a:noFill/>
              </a:ln>
            </p:spPr>
            <p:txBody>
              <a:bodyPr lIns="27517" tIns="27517" rIns="27517" bIns="27517" rtlCol="0" anchor="ctr"/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ID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09FF8AA1-86B6-4DFC-3A62-431F892060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 flipH="1">
                <a:off x="6178550" y="0"/>
                <a:ext cx="681355" cy="685800"/>
              </a:xfrm>
              <a:prstGeom prst="rect">
                <a:avLst/>
              </a:prstGeom>
            </p:spPr>
          </p:pic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A091E6D6-5CD9-AFBB-691A-A86AED2F83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0" y="0"/>
                <a:ext cx="681355" cy="685800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C0A123D-B8DC-16F2-BBB6-AF1B4131897F}"/>
                  </a:ext>
                </a:extLst>
              </p:cNvPr>
              <p:cNvSpPr txBox="1"/>
              <p:nvPr/>
            </p:nvSpPr>
            <p:spPr>
              <a:xfrm>
                <a:off x="4978400" y="63500"/>
                <a:ext cx="1834515" cy="25019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noAutofit/>
              </a:bodyPr>
              <a:lstStyle/>
              <a:p>
                <a:pPr marL="0" marR="0">
                  <a:lnSpc>
                    <a:spcPts val="197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id-ID" sz="800" b="1" kern="1200" dirty="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VAG Rounded Next Bold"/>
                  </a:rPr>
                  <a:t>tu.surkarkes@kemkes.go.id</a:t>
                </a:r>
                <a:endParaRPr lang="en-US" sz="11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A2A361D-3F37-ECCF-CF74-EE7A42AC156C}"/>
                  </a:ext>
                </a:extLst>
              </p:cNvPr>
              <p:cNvSpPr txBox="1"/>
              <p:nvPr/>
            </p:nvSpPr>
            <p:spPr>
              <a:xfrm>
                <a:off x="4997450" y="285750"/>
                <a:ext cx="1692911" cy="25019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noAutofit/>
              </a:bodyPr>
              <a:lstStyle/>
              <a:p>
                <a:pPr marL="0" marR="0">
                  <a:lnSpc>
                    <a:spcPts val="197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800" b="1" kern="1200" dirty="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VAG Rounded Next Bold"/>
                  </a:rPr>
                  <a:t>https://surkarkes.kemkes.go.id/</a:t>
                </a:r>
                <a:endParaRPr lang="en-U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C22B98D-FB28-6FC0-1693-0B792962CDB7}"/>
                  </a:ext>
                </a:extLst>
              </p:cNvPr>
              <p:cNvSpPr/>
              <p:nvPr/>
            </p:nvSpPr>
            <p:spPr>
              <a:xfrm>
                <a:off x="2609850" y="38100"/>
                <a:ext cx="2152015" cy="648970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ID" sz="900" b="1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Gedung Adhyatma Lantai 6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ID" sz="800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Jl. H. R. Rasuna Said No.Kav 4-9 Blok X-5, RT.1/RW.2, Kuningan, Kecamatan Setiabudi, Kota Jakarta Selatan, </a:t>
                </a:r>
                <a:r>
                  <a:rPr lang="id-ID" sz="800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DK </a:t>
                </a:r>
                <a:r>
                  <a:rPr lang="en-ID" sz="800" kern="1200">
                    <a:solidFill>
                      <a:srgbClr val="F2F2F2"/>
                    </a:solidFill>
                    <a:effectLst/>
                    <a:latin typeface="Segoe UI" panose="020B0502040204020203" pitchFamily="34" charset="0"/>
                    <a:ea typeface="Times New Roman" panose="02020603050405020304" pitchFamily="18" charset="0"/>
                  </a:rPr>
                  <a:t>Jakarta</a:t>
                </a:r>
                <a:endParaRPr lang="en-US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pic>
            <p:nvPicPr>
              <p:cNvPr id="24" name="Graphic 52" descr="Building">
                <a:extLst>
                  <a:ext uri="{FF2B5EF4-FFF2-40B4-BE49-F238E27FC236}">
                    <a16:creationId xmlns:a16="http://schemas.microsoft.com/office/drawing/2014/main" id="{5442B3D5-694C-2B4C-3FBD-691DA405B2A0}"/>
                  </a:ext>
                </a:extLst>
              </p:cNvPr>
              <p:cNvPicPr/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2393950" y="95250"/>
                <a:ext cx="294005" cy="299085"/>
              </a:xfrm>
              <a:prstGeom prst="rect">
                <a:avLst/>
              </a:prstGeom>
            </p:spPr>
          </p:pic>
          <p:pic>
            <p:nvPicPr>
              <p:cNvPr id="25" name="Graphic 56" descr="Browser window with solid fill">
                <a:extLst>
                  <a:ext uri="{FF2B5EF4-FFF2-40B4-BE49-F238E27FC236}">
                    <a16:creationId xmlns:a16="http://schemas.microsoft.com/office/drawing/2014/main" id="{1DC09B9D-0498-0F45-7A0E-D0F8C75EAE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rcRect/>
              <a:stretch/>
            </p:blipFill>
            <p:spPr>
              <a:xfrm>
                <a:off x="4759859" y="357153"/>
                <a:ext cx="222978" cy="222885"/>
              </a:xfrm>
              <a:prstGeom prst="rect">
                <a:avLst/>
              </a:prstGeom>
            </p:spPr>
          </p:pic>
          <p:pic>
            <p:nvPicPr>
              <p:cNvPr id="26" name="Graphic 58" descr="Envelope">
                <a:extLst>
                  <a:ext uri="{FF2B5EF4-FFF2-40B4-BE49-F238E27FC236}">
                    <a16:creationId xmlns:a16="http://schemas.microsoft.com/office/drawing/2014/main" id="{4FC85607-7F69-729C-6E65-2039E02AF6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4769485" y="130493"/>
                <a:ext cx="172720" cy="172720"/>
              </a:xfrm>
              <a:prstGeom prst="rect">
                <a:avLst/>
              </a:prstGeom>
            </p:spPr>
          </p:pic>
        </p:grp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9937DF21-04CB-D58E-08AF-CCF0AFB380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38554" y="144556"/>
              <a:ext cx="1892300" cy="398347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428C0DA-173F-2049-8BB8-48F875B82EDB}"/>
              </a:ext>
            </a:extLst>
          </p:cNvPr>
          <p:cNvGrpSpPr/>
          <p:nvPr/>
        </p:nvGrpSpPr>
        <p:grpSpPr>
          <a:xfrm>
            <a:off x="189465" y="508789"/>
            <a:ext cx="2897543" cy="485085"/>
            <a:chOff x="-2" y="1133"/>
            <a:chExt cx="2897731" cy="485607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05F58F0-9116-DECE-23C2-EAC4676B3346}"/>
                </a:ext>
              </a:extLst>
            </p:cNvPr>
            <p:cNvSpPr txBox="1"/>
            <p:nvPr/>
          </p:nvSpPr>
          <p:spPr>
            <a:xfrm>
              <a:off x="-2" y="195354"/>
              <a:ext cx="2622643" cy="291386"/>
            </a:xfrm>
            <a:prstGeom prst="round2DiagRect">
              <a:avLst/>
            </a:prstGeom>
            <a:solidFill>
              <a:srgbClr val="D2DE00"/>
            </a:solidFill>
          </p:spPr>
          <p:txBody>
            <a:bodyPr wrap="square" lIns="0" tIns="0" rIns="0" bIns="0" rtlCol="0" anchor="t">
              <a:spAutoFit/>
            </a:bodyPr>
            <a:lstStyle/>
            <a:p>
              <a:pPr marL="0" marR="0">
                <a:lnSpc>
                  <a:spcPts val="227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 err="1">
                  <a:solidFill>
                    <a:srgbClr val="0D0D0D"/>
                  </a:solidFill>
                  <a:effectLst/>
                  <a:latin typeface="VAGRounded BT" panose="020F0702020204020204" pitchFamily="34" charset="0"/>
                  <a:ea typeface="VAG Rounded Next Bold"/>
                </a:rPr>
                <a:t>Pencegahan</a:t>
              </a:r>
              <a:r>
                <a:rPr lang="en-US" sz="1400" b="1" kern="1200" dirty="0">
                  <a:solidFill>
                    <a:srgbClr val="0D0D0D"/>
                  </a:solidFill>
                  <a:effectLst/>
                  <a:latin typeface="VAGRounded BT" panose="020F0702020204020204" pitchFamily="34" charset="0"/>
                  <a:ea typeface="VAG Rounded Next Bold"/>
                </a:rPr>
                <a:t> </a:t>
              </a:r>
              <a:r>
                <a:rPr lang="en-US" sz="1400" b="1" kern="1200" dirty="0" err="1">
                  <a:solidFill>
                    <a:srgbClr val="0D0D0D"/>
                  </a:solidFill>
                  <a:effectLst/>
                  <a:latin typeface="VAGRounded BT" panose="020F0702020204020204" pitchFamily="34" charset="0"/>
                  <a:ea typeface="VAG Rounded Next Bold"/>
                </a:rPr>
                <a:t>Bagi</a:t>
              </a:r>
              <a:r>
                <a:rPr lang="en-US" sz="1400" b="1" kern="1200" dirty="0">
                  <a:solidFill>
                    <a:srgbClr val="0D0D0D"/>
                  </a:solidFill>
                  <a:effectLst/>
                  <a:latin typeface="VAGRounded BT" panose="020F0702020204020204" pitchFamily="34" charset="0"/>
                  <a:ea typeface="VAG Rounded Next Bold"/>
                </a:rPr>
                <a:t> Masyarakat</a:t>
              </a:r>
              <a:endParaRPr lang="en-US" sz="1200" dirty="0">
                <a:effectLst/>
                <a:latin typeface="VAGRounded BT" panose="020F0702020204020204" pitchFamily="34" charset="0"/>
                <a:ea typeface="Times New Roman" panose="02020603050405020304" pitchFamily="18" charset="0"/>
              </a:endParaRPr>
            </a:p>
          </p:txBody>
        </p:sp>
        <p:pic>
          <p:nvPicPr>
            <p:cNvPr id="8" name="Graphic 52" descr="Circles with arrows">
              <a:extLst>
                <a:ext uri="{FF2B5EF4-FFF2-40B4-BE49-F238E27FC236}">
                  <a16:creationId xmlns:a16="http://schemas.microsoft.com/office/drawing/2014/main" id="{BEC6AC4B-A153-1ACD-57F7-F76A21AA3F9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2432909" y="1133"/>
              <a:ext cx="464820" cy="4648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47788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5976</TotalTime>
  <Words>646</Words>
  <Application>Microsoft Office PowerPoint</Application>
  <PresentationFormat>A4 Paper (210x297 mm)</PresentationFormat>
  <Paragraphs>164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 Narrow</vt:lpstr>
      <vt:lpstr>Arial</vt:lpstr>
      <vt:lpstr>Calibri</vt:lpstr>
      <vt:lpstr>Calibri Light</vt:lpstr>
      <vt:lpstr>Segoe UI</vt:lpstr>
      <vt:lpstr>Times New Roman</vt:lpstr>
      <vt:lpstr>VAGRounded BT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Posko klb</dc:creator>
  <cp:lastModifiedBy>Moch Thoriq Assegaf Al-Ayubi</cp:lastModifiedBy>
  <cp:revision>32</cp:revision>
  <dcterms:created xsi:type="dcterms:W3CDTF">2023-03-06T07:35:47Z</dcterms:created>
  <dcterms:modified xsi:type="dcterms:W3CDTF">2025-08-18T06:32:47Z</dcterms:modified>
</cp:coreProperties>
</file>